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7"/>
  </p:notesMasterIdLst>
  <p:handoutMasterIdLst>
    <p:handoutMasterId r:id="rId18"/>
  </p:handoutMasterIdLst>
  <p:sldIdLst>
    <p:sldId id="261" r:id="rId5"/>
    <p:sldId id="264" r:id="rId6"/>
    <p:sldId id="262" r:id="rId7"/>
    <p:sldId id="263" r:id="rId8"/>
    <p:sldId id="265" r:id="rId9"/>
    <p:sldId id="271" r:id="rId10"/>
    <p:sldId id="272" r:id="rId11"/>
    <p:sldId id="268" r:id="rId12"/>
    <p:sldId id="273" r:id="rId13"/>
    <p:sldId id="274" r:id="rId14"/>
    <p:sldId id="269" r:id="rId15"/>
    <p:sldId id="270" r:id="rId16"/>
  </p:sldIdLst>
  <p:sldSz cx="12192000" cy="6858000"/>
  <p:notesSz cx="6858000" cy="9144000"/>
  <p:defaultTextStyle>
    <a:defPPr rtl="0">
      <a:defRPr lang="tr-t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>
        <p:scale>
          <a:sx n="66" d="100"/>
          <a:sy n="66" d="100"/>
        </p:scale>
        <p:origin x="2310" y="9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9" d="100"/>
          <a:sy n="89" d="100"/>
        </p:scale>
        <p:origin x="3786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diagrams/_rels/data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image" Target="../media/image7.jpeg"/></Relationships>
</file>

<file path=ppt/diagrams/_rels/data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diagrams/_rels/drawing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image" Target="../media/image7.jpeg"/></Relationships>
</file>

<file path=ppt/diagrams/_rels/drawing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D7B7985-19D7-4E76-A2AF-FB4F8124CCFD}" type="doc">
      <dgm:prSet loTypeId="urn:microsoft.com/office/officeart/2005/8/layout/vList2" loCatId="list" qsTypeId="urn:microsoft.com/office/officeart/2005/8/quickstyle/simple1" qsCatId="simple" csTypeId="urn:microsoft.com/office/officeart/2005/8/colors/accent0_3" csCatId="mainScheme"/>
      <dgm:spPr/>
      <dgm:t>
        <a:bodyPr/>
        <a:lstStyle/>
        <a:p>
          <a:endParaRPr lang="tr-TR"/>
        </a:p>
      </dgm:t>
    </dgm:pt>
    <dgm:pt modelId="{8A0DD444-9308-48C4-B8EE-D9140EF58C01}">
      <dgm:prSet/>
      <dgm:spPr/>
      <dgm:t>
        <a:bodyPr/>
        <a:lstStyle/>
        <a:p>
          <a:r>
            <a:rPr lang="tr-TR" b="1" dirty="0"/>
            <a:t>🔌 Temel Bileşenler:</a:t>
          </a:r>
          <a:endParaRPr lang="tr-TR" dirty="0"/>
        </a:p>
      </dgm:t>
    </dgm:pt>
    <dgm:pt modelId="{8883CC63-2A59-438E-8901-5938049A492C}" type="parTrans" cxnId="{49A4C53D-98D2-4DDB-97A2-0808A60348B6}">
      <dgm:prSet/>
      <dgm:spPr/>
      <dgm:t>
        <a:bodyPr/>
        <a:lstStyle/>
        <a:p>
          <a:endParaRPr lang="tr-TR"/>
        </a:p>
      </dgm:t>
    </dgm:pt>
    <dgm:pt modelId="{76A8AD29-C44A-45F5-B09B-20561425CE95}" type="sibTrans" cxnId="{49A4C53D-98D2-4DDB-97A2-0808A60348B6}">
      <dgm:prSet/>
      <dgm:spPr/>
      <dgm:t>
        <a:bodyPr/>
        <a:lstStyle/>
        <a:p>
          <a:endParaRPr lang="tr-TR"/>
        </a:p>
      </dgm:t>
    </dgm:pt>
    <dgm:pt modelId="{CAFA2AF0-4F52-4FA0-A94A-7FCA08619270}">
      <dgm:prSet/>
      <dgm:spPr/>
      <dgm:t>
        <a:bodyPr/>
        <a:lstStyle/>
        <a:p>
          <a:r>
            <a:rPr lang="tr-TR" b="1" dirty="0"/>
            <a:t>Arduino </a:t>
          </a:r>
          <a:r>
            <a:rPr lang="tr-TR" b="1" dirty="0" err="1"/>
            <a:t>Uno</a:t>
          </a:r>
          <a:br>
            <a:rPr lang="tr-TR" dirty="0"/>
          </a:br>
          <a:r>
            <a:rPr lang="tr-TR" dirty="0"/>
            <a:t>Projenin ana kontrol birimi. Sensörlerden veri alır ve çıkış üretir.</a:t>
          </a:r>
        </a:p>
      </dgm:t>
    </dgm:pt>
    <dgm:pt modelId="{B58DBE9B-6FC4-42EF-9EA5-45137CD52666}" type="parTrans" cxnId="{C82A4F5F-0C00-4468-B723-D587ECB23344}">
      <dgm:prSet/>
      <dgm:spPr/>
      <dgm:t>
        <a:bodyPr/>
        <a:lstStyle/>
        <a:p>
          <a:endParaRPr lang="tr-TR"/>
        </a:p>
      </dgm:t>
    </dgm:pt>
    <dgm:pt modelId="{FD79FA06-77BC-4581-A776-F059CCE18C22}" type="sibTrans" cxnId="{C82A4F5F-0C00-4468-B723-D587ECB23344}">
      <dgm:prSet/>
      <dgm:spPr/>
      <dgm:t>
        <a:bodyPr/>
        <a:lstStyle/>
        <a:p>
          <a:endParaRPr lang="tr-TR"/>
        </a:p>
      </dgm:t>
    </dgm:pt>
    <dgm:pt modelId="{3DCB77B7-E8D4-4F77-BFF4-EE3B35BE6C97}">
      <dgm:prSet/>
      <dgm:spPr/>
      <dgm:t>
        <a:bodyPr/>
        <a:lstStyle/>
        <a:p>
          <a:r>
            <a:rPr lang="tr-TR" b="1"/>
            <a:t>HC-SR04 Ultrasonik Sensör</a:t>
          </a:r>
          <a:br>
            <a:rPr lang="tr-TR"/>
          </a:br>
          <a:r>
            <a:rPr lang="tr-TR"/>
            <a:t>Mesafe ölçümü yapar. Baş hizasındaki engelleri algılar.</a:t>
          </a:r>
        </a:p>
      </dgm:t>
    </dgm:pt>
    <dgm:pt modelId="{D9124281-7D6B-4C35-99A7-932855A5A13E}" type="parTrans" cxnId="{28F7AB14-5CE3-4987-8E99-EEDB1445E41B}">
      <dgm:prSet/>
      <dgm:spPr/>
      <dgm:t>
        <a:bodyPr/>
        <a:lstStyle/>
        <a:p>
          <a:endParaRPr lang="tr-TR"/>
        </a:p>
      </dgm:t>
    </dgm:pt>
    <dgm:pt modelId="{EE04D98A-1E7C-47E6-85EB-EA19174BCDA1}" type="sibTrans" cxnId="{28F7AB14-5CE3-4987-8E99-EEDB1445E41B}">
      <dgm:prSet/>
      <dgm:spPr/>
      <dgm:t>
        <a:bodyPr/>
        <a:lstStyle/>
        <a:p>
          <a:endParaRPr lang="tr-TR"/>
        </a:p>
      </dgm:t>
    </dgm:pt>
    <dgm:pt modelId="{785BA92B-B6D5-485E-98E3-E523F0B19C94}">
      <dgm:prSet/>
      <dgm:spPr/>
      <dgm:t>
        <a:bodyPr/>
        <a:lstStyle/>
        <a:p>
          <a:r>
            <a:rPr lang="tr-TR" b="1"/>
            <a:t>Buzzer</a:t>
          </a:r>
          <a:br>
            <a:rPr lang="tr-TR"/>
          </a:br>
          <a:r>
            <a:rPr lang="tr-TR"/>
            <a:t>Engeller algılandığında sesli uyarı verir.</a:t>
          </a:r>
        </a:p>
      </dgm:t>
    </dgm:pt>
    <dgm:pt modelId="{CF80FB3C-365C-4779-8CB3-70B05FC1E814}" type="parTrans" cxnId="{4C975FAC-2C65-4634-9FF6-1D9F0F31005D}">
      <dgm:prSet/>
      <dgm:spPr/>
      <dgm:t>
        <a:bodyPr/>
        <a:lstStyle/>
        <a:p>
          <a:endParaRPr lang="tr-TR"/>
        </a:p>
      </dgm:t>
    </dgm:pt>
    <dgm:pt modelId="{D0DF7B28-66AD-48D3-97DE-27446A9F0D28}" type="sibTrans" cxnId="{4C975FAC-2C65-4634-9FF6-1D9F0F31005D}">
      <dgm:prSet/>
      <dgm:spPr/>
      <dgm:t>
        <a:bodyPr/>
        <a:lstStyle/>
        <a:p>
          <a:endParaRPr lang="tr-TR"/>
        </a:p>
      </dgm:t>
    </dgm:pt>
    <dgm:pt modelId="{EF93AA09-74F6-4206-8C59-F6A280B52F58}" type="pres">
      <dgm:prSet presAssocID="{8D7B7985-19D7-4E76-A2AF-FB4F8124CCFD}" presName="linear" presStyleCnt="0">
        <dgm:presLayoutVars>
          <dgm:animLvl val="lvl"/>
          <dgm:resizeHandles val="exact"/>
        </dgm:presLayoutVars>
      </dgm:prSet>
      <dgm:spPr/>
    </dgm:pt>
    <dgm:pt modelId="{C14D634F-5DFB-4C84-A59E-C916E7B74214}" type="pres">
      <dgm:prSet presAssocID="{8A0DD444-9308-48C4-B8EE-D9140EF58C01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E1EC35DE-9B2E-4F36-940B-523E0F9997AB}" type="pres">
      <dgm:prSet presAssocID="{76A8AD29-C44A-45F5-B09B-20561425CE95}" presName="spacer" presStyleCnt="0"/>
      <dgm:spPr/>
    </dgm:pt>
    <dgm:pt modelId="{F805ACF2-3838-4FC5-BE4E-F19036B92F94}" type="pres">
      <dgm:prSet presAssocID="{CAFA2AF0-4F52-4FA0-A94A-7FCA08619270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0934E59A-019B-474D-A178-8B50D09D248D}" type="pres">
      <dgm:prSet presAssocID="{FD79FA06-77BC-4581-A776-F059CCE18C22}" presName="spacer" presStyleCnt="0"/>
      <dgm:spPr/>
    </dgm:pt>
    <dgm:pt modelId="{460DE29A-CA0C-4D2E-BA57-726A74EA94BA}" type="pres">
      <dgm:prSet presAssocID="{3DCB77B7-E8D4-4F77-BFF4-EE3B35BE6C97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EBE25262-534C-4045-99CA-5D0CCF135DAD}" type="pres">
      <dgm:prSet presAssocID="{EE04D98A-1E7C-47E6-85EB-EA19174BCDA1}" presName="spacer" presStyleCnt="0"/>
      <dgm:spPr/>
    </dgm:pt>
    <dgm:pt modelId="{60AECE06-C38E-484A-924B-D8468FEB07BC}" type="pres">
      <dgm:prSet presAssocID="{785BA92B-B6D5-485E-98E3-E523F0B19C94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984C6112-591D-4BB4-9539-B521BF4D7162}" type="presOf" srcId="{3DCB77B7-E8D4-4F77-BFF4-EE3B35BE6C97}" destId="{460DE29A-CA0C-4D2E-BA57-726A74EA94BA}" srcOrd="0" destOrd="0" presId="urn:microsoft.com/office/officeart/2005/8/layout/vList2"/>
    <dgm:cxn modelId="{28F7AB14-5CE3-4987-8E99-EEDB1445E41B}" srcId="{8D7B7985-19D7-4E76-A2AF-FB4F8124CCFD}" destId="{3DCB77B7-E8D4-4F77-BFF4-EE3B35BE6C97}" srcOrd="2" destOrd="0" parTransId="{D9124281-7D6B-4C35-99A7-932855A5A13E}" sibTransId="{EE04D98A-1E7C-47E6-85EB-EA19174BCDA1}"/>
    <dgm:cxn modelId="{E0372C2F-609D-4752-A812-F278A90AE636}" type="presOf" srcId="{8D7B7985-19D7-4E76-A2AF-FB4F8124CCFD}" destId="{EF93AA09-74F6-4206-8C59-F6A280B52F58}" srcOrd="0" destOrd="0" presId="urn:microsoft.com/office/officeart/2005/8/layout/vList2"/>
    <dgm:cxn modelId="{90C47F30-1B08-4A2B-B0A2-C71912902547}" type="presOf" srcId="{785BA92B-B6D5-485E-98E3-E523F0B19C94}" destId="{60AECE06-C38E-484A-924B-D8468FEB07BC}" srcOrd="0" destOrd="0" presId="urn:microsoft.com/office/officeart/2005/8/layout/vList2"/>
    <dgm:cxn modelId="{49A4C53D-98D2-4DDB-97A2-0808A60348B6}" srcId="{8D7B7985-19D7-4E76-A2AF-FB4F8124CCFD}" destId="{8A0DD444-9308-48C4-B8EE-D9140EF58C01}" srcOrd="0" destOrd="0" parTransId="{8883CC63-2A59-438E-8901-5938049A492C}" sibTransId="{76A8AD29-C44A-45F5-B09B-20561425CE95}"/>
    <dgm:cxn modelId="{C82A4F5F-0C00-4468-B723-D587ECB23344}" srcId="{8D7B7985-19D7-4E76-A2AF-FB4F8124CCFD}" destId="{CAFA2AF0-4F52-4FA0-A94A-7FCA08619270}" srcOrd="1" destOrd="0" parTransId="{B58DBE9B-6FC4-42EF-9EA5-45137CD52666}" sibTransId="{FD79FA06-77BC-4581-A776-F059CCE18C22}"/>
    <dgm:cxn modelId="{6183A543-6D95-42F7-9C81-0EDDD3A023AD}" type="presOf" srcId="{8A0DD444-9308-48C4-B8EE-D9140EF58C01}" destId="{C14D634F-5DFB-4C84-A59E-C916E7B74214}" srcOrd="0" destOrd="0" presId="urn:microsoft.com/office/officeart/2005/8/layout/vList2"/>
    <dgm:cxn modelId="{0E1E084F-7AE3-4BD0-9269-2BD8468AB559}" type="presOf" srcId="{CAFA2AF0-4F52-4FA0-A94A-7FCA08619270}" destId="{F805ACF2-3838-4FC5-BE4E-F19036B92F94}" srcOrd="0" destOrd="0" presId="urn:microsoft.com/office/officeart/2005/8/layout/vList2"/>
    <dgm:cxn modelId="{4C975FAC-2C65-4634-9FF6-1D9F0F31005D}" srcId="{8D7B7985-19D7-4E76-A2AF-FB4F8124CCFD}" destId="{785BA92B-B6D5-485E-98E3-E523F0B19C94}" srcOrd="3" destOrd="0" parTransId="{CF80FB3C-365C-4779-8CB3-70B05FC1E814}" sibTransId="{D0DF7B28-66AD-48D3-97DE-27446A9F0D28}"/>
    <dgm:cxn modelId="{935DDBA4-C238-4ABA-A25A-5A62503D497B}" type="presParOf" srcId="{EF93AA09-74F6-4206-8C59-F6A280B52F58}" destId="{C14D634F-5DFB-4C84-A59E-C916E7B74214}" srcOrd="0" destOrd="0" presId="urn:microsoft.com/office/officeart/2005/8/layout/vList2"/>
    <dgm:cxn modelId="{02D78A11-47CA-4FD7-AF93-BAF6E00FF4A7}" type="presParOf" srcId="{EF93AA09-74F6-4206-8C59-F6A280B52F58}" destId="{E1EC35DE-9B2E-4F36-940B-523E0F9997AB}" srcOrd="1" destOrd="0" presId="urn:microsoft.com/office/officeart/2005/8/layout/vList2"/>
    <dgm:cxn modelId="{3AB4671E-8255-468E-BC21-F005D75B6AD2}" type="presParOf" srcId="{EF93AA09-74F6-4206-8C59-F6A280B52F58}" destId="{F805ACF2-3838-4FC5-BE4E-F19036B92F94}" srcOrd="2" destOrd="0" presId="urn:microsoft.com/office/officeart/2005/8/layout/vList2"/>
    <dgm:cxn modelId="{F58DCBB5-A7AC-4967-A27C-70A188374FAF}" type="presParOf" srcId="{EF93AA09-74F6-4206-8C59-F6A280B52F58}" destId="{0934E59A-019B-474D-A178-8B50D09D248D}" srcOrd="3" destOrd="0" presId="urn:microsoft.com/office/officeart/2005/8/layout/vList2"/>
    <dgm:cxn modelId="{478C0C92-2618-408A-8DAE-911BFFD29534}" type="presParOf" srcId="{EF93AA09-74F6-4206-8C59-F6A280B52F58}" destId="{460DE29A-CA0C-4D2E-BA57-726A74EA94BA}" srcOrd="4" destOrd="0" presId="urn:microsoft.com/office/officeart/2005/8/layout/vList2"/>
    <dgm:cxn modelId="{3C8D6229-F42B-4099-8778-135CEEC90DEA}" type="presParOf" srcId="{EF93AA09-74F6-4206-8C59-F6A280B52F58}" destId="{EBE25262-534C-4045-99CA-5D0CCF135DAD}" srcOrd="5" destOrd="0" presId="urn:microsoft.com/office/officeart/2005/8/layout/vList2"/>
    <dgm:cxn modelId="{59007C03-D2FF-477B-ABBC-C7526151D7DC}" type="presParOf" srcId="{EF93AA09-74F6-4206-8C59-F6A280B52F58}" destId="{60AECE06-C38E-484A-924B-D8468FEB07BC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967F1EE-4730-4B14-BEDA-2DADCC2F8F20}" type="doc">
      <dgm:prSet loTypeId="urn:microsoft.com/office/officeart/2005/8/layout/vList2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tr-TR"/>
        </a:p>
      </dgm:t>
    </dgm:pt>
    <dgm:pt modelId="{8B4C146F-9DA7-4F08-9C1E-87C7D10B9BE2}">
      <dgm:prSet custT="1"/>
      <dgm:spPr/>
      <dgm:t>
        <a:bodyPr/>
        <a:lstStyle/>
        <a:p>
          <a:r>
            <a:rPr lang="tr-TR" sz="2400" b="1" dirty="0"/>
            <a:t>🔧 Destekleyici Bileşenler:</a:t>
          </a:r>
          <a:endParaRPr lang="tr-TR" sz="2400" dirty="0"/>
        </a:p>
      </dgm:t>
    </dgm:pt>
    <dgm:pt modelId="{7F5DED89-77BB-4767-845F-C97E2F00F504}" type="parTrans" cxnId="{7A5DA7D7-CF5F-442B-8125-99C623C6B6AD}">
      <dgm:prSet/>
      <dgm:spPr/>
      <dgm:t>
        <a:bodyPr/>
        <a:lstStyle/>
        <a:p>
          <a:endParaRPr lang="tr-TR"/>
        </a:p>
      </dgm:t>
    </dgm:pt>
    <dgm:pt modelId="{BE1F511B-9ADB-48B4-88BF-C06CDEC4C4CE}" type="sibTrans" cxnId="{7A5DA7D7-CF5F-442B-8125-99C623C6B6AD}">
      <dgm:prSet/>
      <dgm:spPr/>
      <dgm:t>
        <a:bodyPr/>
        <a:lstStyle/>
        <a:p>
          <a:endParaRPr lang="tr-TR"/>
        </a:p>
      </dgm:t>
    </dgm:pt>
    <dgm:pt modelId="{B8588286-BCFC-4B9B-B87C-0EC47B95E77C}">
      <dgm:prSet/>
      <dgm:spPr/>
      <dgm:t>
        <a:bodyPr/>
        <a:lstStyle/>
        <a:p>
          <a:r>
            <a:rPr lang="tr-TR" b="1"/>
            <a:t>Kablo</a:t>
          </a:r>
          <a:r>
            <a:rPr lang="tr-TR"/>
            <a:t> – Devre bağlantıları için.</a:t>
          </a:r>
        </a:p>
      </dgm:t>
    </dgm:pt>
    <dgm:pt modelId="{D94CF915-7BB6-4114-87E5-1204FC4B148F}" type="parTrans" cxnId="{53C27445-8040-440D-BBD0-6A51605632B6}">
      <dgm:prSet/>
      <dgm:spPr/>
      <dgm:t>
        <a:bodyPr/>
        <a:lstStyle/>
        <a:p>
          <a:endParaRPr lang="tr-TR"/>
        </a:p>
      </dgm:t>
    </dgm:pt>
    <dgm:pt modelId="{74CE03F2-4EE3-4803-8CC8-C3A796274DC5}" type="sibTrans" cxnId="{53C27445-8040-440D-BBD0-6A51605632B6}">
      <dgm:prSet/>
      <dgm:spPr/>
      <dgm:t>
        <a:bodyPr/>
        <a:lstStyle/>
        <a:p>
          <a:endParaRPr lang="tr-TR"/>
        </a:p>
      </dgm:t>
    </dgm:pt>
    <dgm:pt modelId="{0D60C263-925B-41A6-940B-7E9258F9E848}">
      <dgm:prSet/>
      <dgm:spPr/>
      <dgm:t>
        <a:bodyPr/>
        <a:lstStyle/>
        <a:p>
          <a:r>
            <a:rPr lang="tr-TR" b="1"/>
            <a:t>Batarya</a:t>
          </a:r>
          <a:r>
            <a:rPr lang="tr-TR"/>
            <a:t> – Taşınabilir güç kaynağı.</a:t>
          </a:r>
        </a:p>
      </dgm:t>
    </dgm:pt>
    <dgm:pt modelId="{98ADCDF9-6217-44E5-AA5A-5F9C35A764CB}" type="parTrans" cxnId="{CB97CA37-3431-44E5-96C5-D058B59E5FFE}">
      <dgm:prSet/>
      <dgm:spPr/>
      <dgm:t>
        <a:bodyPr/>
        <a:lstStyle/>
        <a:p>
          <a:endParaRPr lang="tr-TR"/>
        </a:p>
      </dgm:t>
    </dgm:pt>
    <dgm:pt modelId="{1C77D3B4-5ABE-4A65-A624-EE18D421CD92}" type="sibTrans" cxnId="{CB97CA37-3431-44E5-96C5-D058B59E5FFE}">
      <dgm:prSet/>
      <dgm:spPr/>
      <dgm:t>
        <a:bodyPr/>
        <a:lstStyle/>
        <a:p>
          <a:endParaRPr lang="tr-TR"/>
        </a:p>
      </dgm:t>
    </dgm:pt>
    <dgm:pt modelId="{78D8CB3B-B269-4133-BD63-2281C127E5EE}">
      <dgm:prSet/>
      <dgm:spPr/>
      <dgm:t>
        <a:bodyPr/>
        <a:lstStyle/>
        <a:p>
          <a:r>
            <a:rPr lang="tr-TR" b="1" dirty="0"/>
            <a:t>Şapka</a:t>
          </a:r>
          <a:r>
            <a:rPr lang="tr-TR" dirty="0"/>
            <a:t> – Donanımın takıldığı, kullanıcı tarafından giyilen platform.</a:t>
          </a:r>
        </a:p>
      </dgm:t>
    </dgm:pt>
    <dgm:pt modelId="{83B26E5E-59A8-411A-B7F9-21B2950B9B10}" type="parTrans" cxnId="{4F2F8DD7-4E1F-41BE-B4BE-9190FD7905AC}">
      <dgm:prSet/>
      <dgm:spPr/>
      <dgm:t>
        <a:bodyPr/>
        <a:lstStyle/>
        <a:p>
          <a:endParaRPr lang="tr-TR"/>
        </a:p>
      </dgm:t>
    </dgm:pt>
    <dgm:pt modelId="{D3C95910-DFB1-45B0-99A2-18A793F4412E}" type="sibTrans" cxnId="{4F2F8DD7-4E1F-41BE-B4BE-9190FD7905AC}">
      <dgm:prSet/>
      <dgm:spPr/>
      <dgm:t>
        <a:bodyPr/>
        <a:lstStyle/>
        <a:p>
          <a:endParaRPr lang="tr-TR"/>
        </a:p>
      </dgm:t>
    </dgm:pt>
    <dgm:pt modelId="{83EE5157-B6AF-487D-8C4D-86CD5DF5926B}" type="pres">
      <dgm:prSet presAssocID="{D967F1EE-4730-4B14-BEDA-2DADCC2F8F20}" presName="linear" presStyleCnt="0">
        <dgm:presLayoutVars>
          <dgm:animLvl val="lvl"/>
          <dgm:resizeHandles val="exact"/>
        </dgm:presLayoutVars>
      </dgm:prSet>
      <dgm:spPr/>
    </dgm:pt>
    <dgm:pt modelId="{BD07792D-A7B1-4180-BA80-74836C166399}" type="pres">
      <dgm:prSet presAssocID="{8B4C146F-9DA7-4F08-9C1E-87C7D10B9BE2}" presName="parentText" presStyleLbl="node1" presStyleIdx="0" presStyleCnt="4" custScaleY="108664" custLinFactNeighborY="-85226">
        <dgm:presLayoutVars>
          <dgm:chMax val="0"/>
          <dgm:bulletEnabled val="1"/>
        </dgm:presLayoutVars>
      </dgm:prSet>
      <dgm:spPr/>
    </dgm:pt>
    <dgm:pt modelId="{0A396B5F-53E6-4F29-9313-C42F6C7C2940}" type="pres">
      <dgm:prSet presAssocID="{BE1F511B-9ADB-48B4-88BF-C06CDEC4C4CE}" presName="spacer" presStyleCnt="0"/>
      <dgm:spPr/>
    </dgm:pt>
    <dgm:pt modelId="{8419F3A3-9C85-48CD-A43E-A266F549CF5D}" type="pres">
      <dgm:prSet presAssocID="{B8588286-BCFC-4B9B-B87C-0EC47B95E77C}" presName="parentText" presStyleLbl="node1" presStyleIdx="1" presStyleCnt="4" custScaleY="116161" custLinFactNeighborY="-81530">
        <dgm:presLayoutVars>
          <dgm:chMax val="0"/>
          <dgm:bulletEnabled val="1"/>
        </dgm:presLayoutVars>
      </dgm:prSet>
      <dgm:spPr/>
    </dgm:pt>
    <dgm:pt modelId="{401314BA-F36A-4345-A025-F0E0E145F9CA}" type="pres">
      <dgm:prSet presAssocID="{74CE03F2-4EE3-4803-8CC8-C3A796274DC5}" presName="spacer" presStyleCnt="0"/>
      <dgm:spPr/>
    </dgm:pt>
    <dgm:pt modelId="{6336426A-C558-46FF-973D-7A294557525E}" type="pres">
      <dgm:prSet presAssocID="{0D60C263-925B-41A6-940B-7E9258F9E848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79BCA252-78BF-4350-812E-3B0C1CF88007}" type="pres">
      <dgm:prSet presAssocID="{1C77D3B4-5ABE-4A65-A624-EE18D421CD92}" presName="spacer" presStyleCnt="0"/>
      <dgm:spPr/>
    </dgm:pt>
    <dgm:pt modelId="{7BFFD016-E78A-43B6-BA4D-FAF62CB7FDA9}" type="pres">
      <dgm:prSet presAssocID="{78D8CB3B-B269-4133-BD63-2281C127E5EE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ED4FD506-3E01-4C4E-87DC-59D2BB69EC7D}" type="presOf" srcId="{B8588286-BCFC-4B9B-B87C-0EC47B95E77C}" destId="{8419F3A3-9C85-48CD-A43E-A266F549CF5D}" srcOrd="0" destOrd="0" presId="urn:microsoft.com/office/officeart/2005/8/layout/vList2"/>
    <dgm:cxn modelId="{8E262C07-C4DA-4561-B6F4-BB002693D4C8}" type="presOf" srcId="{0D60C263-925B-41A6-940B-7E9258F9E848}" destId="{6336426A-C558-46FF-973D-7A294557525E}" srcOrd="0" destOrd="0" presId="urn:microsoft.com/office/officeart/2005/8/layout/vList2"/>
    <dgm:cxn modelId="{DE020D36-71F0-44E2-B015-1D0C2AF756A8}" type="presOf" srcId="{D967F1EE-4730-4B14-BEDA-2DADCC2F8F20}" destId="{83EE5157-B6AF-487D-8C4D-86CD5DF5926B}" srcOrd="0" destOrd="0" presId="urn:microsoft.com/office/officeart/2005/8/layout/vList2"/>
    <dgm:cxn modelId="{CB97CA37-3431-44E5-96C5-D058B59E5FFE}" srcId="{D967F1EE-4730-4B14-BEDA-2DADCC2F8F20}" destId="{0D60C263-925B-41A6-940B-7E9258F9E848}" srcOrd="2" destOrd="0" parTransId="{98ADCDF9-6217-44E5-AA5A-5F9C35A764CB}" sibTransId="{1C77D3B4-5ABE-4A65-A624-EE18D421CD92}"/>
    <dgm:cxn modelId="{53C27445-8040-440D-BBD0-6A51605632B6}" srcId="{D967F1EE-4730-4B14-BEDA-2DADCC2F8F20}" destId="{B8588286-BCFC-4B9B-B87C-0EC47B95E77C}" srcOrd="1" destOrd="0" parTransId="{D94CF915-7BB6-4114-87E5-1204FC4B148F}" sibTransId="{74CE03F2-4EE3-4803-8CC8-C3A796274DC5}"/>
    <dgm:cxn modelId="{3DBEBDAE-924E-49F3-A448-12A92334667E}" type="presOf" srcId="{8B4C146F-9DA7-4F08-9C1E-87C7D10B9BE2}" destId="{BD07792D-A7B1-4180-BA80-74836C166399}" srcOrd="0" destOrd="0" presId="urn:microsoft.com/office/officeart/2005/8/layout/vList2"/>
    <dgm:cxn modelId="{15873FB0-A20C-4555-80CB-2CD4443C81F6}" type="presOf" srcId="{78D8CB3B-B269-4133-BD63-2281C127E5EE}" destId="{7BFFD016-E78A-43B6-BA4D-FAF62CB7FDA9}" srcOrd="0" destOrd="0" presId="urn:microsoft.com/office/officeart/2005/8/layout/vList2"/>
    <dgm:cxn modelId="{4F2F8DD7-4E1F-41BE-B4BE-9190FD7905AC}" srcId="{D967F1EE-4730-4B14-BEDA-2DADCC2F8F20}" destId="{78D8CB3B-B269-4133-BD63-2281C127E5EE}" srcOrd="3" destOrd="0" parTransId="{83B26E5E-59A8-411A-B7F9-21B2950B9B10}" sibTransId="{D3C95910-DFB1-45B0-99A2-18A793F4412E}"/>
    <dgm:cxn modelId="{7A5DA7D7-CF5F-442B-8125-99C623C6B6AD}" srcId="{D967F1EE-4730-4B14-BEDA-2DADCC2F8F20}" destId="{8B4C146F-9DA7-4F08-9C1E-87C7D10B9BE2}" srcOrd="0" destOrd="0" parTransId="{7F5DED89-77BB-4767-845F-C97E2F00F504}" sibTransId="{BE1F511B-9ADB-48B4-88BF-C06CDEC4C4CE}"/>
    <dgm:cxn modelId="{4A3B0611-31D8-4009-BB2E-798CBBB99D2D}" type="presParOf" srcId="{83EE5157-B6AF-487D-8C4D-86CD5DF5926B}" destId="{BD07792D-A7B1-4180-BA80-74836C166399}" srcOrd="0" destOrd="0" presId="urn:microsoft.com/office/officeart/2005/8/layout/vList2"/>
    <dgm:cxn modelId="{9927C864-2BE9-4CAC-8678-FA2D8C2FE236}" type="presParOf" srcId="{83EE5157-B6AF-487D-8C4D-86CD5DF5926B}" destId="{0A396B5F-53E6-4F29-9313-C42F6C7C2940}" srcOrd="1" destOrd="0" presId="urn:microsoft.com/office/officeart/2005/8/layout/vList2"/>
    <dgm:cxn modelId="{C38882FA-844A-4D67-B274-987F41B48D67}" type="presParOf" srcId="{83EE5157-B6AF-487D-8C4D-86CD5DF5926B}" destId="{8419F3A3-9C85-48CD-A43E-A266F549CF5D}" srcOrd="2" destOrd="0" presId="urn:microsoft.com/office/officeart/2005/8/layout/vList2"/>
    <dgm:cxn modelId="{59B44006-2C9D-48A1-A0BA-207893F57DBB}" type="presParOf" srcId="{83EE5157-B6AF-487D-8C4D-86CD5DF5926B}" destId="{401314BA-F36A-4345-A025-F0E0E145F9CA}" srcOrd="3" destOrd="0" presId="urn:microsoft.com/office/officeart/2005/8/layout/vList2"/>
    <dgm:cxn modelId="{4144F08D-4AB2-4938-8E15-E98918A74287}" type="presParOf" srcId="{83EE5157-B6AF-487D-8C4D-86CD5DF5926B}" destId="{6336426A-C558-46FF-973D-7A294557525E}" srcOrd="4" destOrd="0" presId="urn:microsoft.com/office/officeart/2005/8/layout/vList2"/>
    <dgm:cxn modelId="{C01E149D-5EFA-4363-B001-83633F594077}" type="presParOf" srcId="{83EE5157-B6AF-487D-8C4D-86CD5DF5926B}" destId="{79BCA252-78BF-4350-812E-3B0C1CF88007}" srcOrd="5" destOrd="0" presId="urn:microsoft.com/office/officeart/2005/8/layout/vList2"/>
    <dgm:cxn modelId="{08E2F215-48C4-410E-802C-6A706BFC106D}" type="presParOf" srcId="{83EE5157-B6AF-487D-8C4D-86CD5DF5926B}" destId="{7BFFD016-E78A-43B6-BA4D-FAF62CB7FDA9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A57E64C-BBDE-4916-A741-B3C8C452F5CC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tr-TR"/>
        </a:p>
      </dgm:t>
    </dgm:pt>
    <dgm:pt modelId="{0FC8090D-BB2B-4D17-B937-FB64CAE4D709}">
      <dgm:prSet phldrT="[Metin]"/>
      <dgm:spPr/>
      <dgm:t>
        <a:bodyPr/>
        <a:lstStyle/>
        <a:p>
          <a:r>
            <a:rPr lang="da-DK" b="1" dirty="0"/>
            <a:t>Timer ve Kesme (Interrupt) Kullanımı</a:t>
          </a:r>
          <a:endParaRPr lang="tr-TR" dirty="0"/>
        </a:p>
      </dgm:t>
    </dgm:pt>
    <dgm:pt modelId="{90B844F2-FA58-4412-9425-46777430CEFA}" type="parTrans" cxnId="{40F78A60-16C6-4E2D-8641-98DD991896D1}">
      <dgm:prSet/>
      <dgm:spPr/>
      <dgm:t>
        <a:bodyPr/>
        <a:lstStyle/>
        <a:p>
          <a:endParaRPr lang="tr-TR"/>
        </a:p>
      </dgm:t>
    </dgm:pt>
    <dgm:pt modelId="{1A2733C8-7F6C-4AC2-893E-7D771FBBCF5E}" type="sibTrans" cxnId="{40F78A60-16C6-4E2D-8641-98DD991896D1}">
      <dgm:prSet/>
      <dgm:spPr/>
      <dgm:t>
        <a:bodyPr/>
        <a:lstStyle/>
        <a:p>
          <a:endParaRPr lang="tr-TR"/>
        </a:p>
      </dgm:t>
    </dgm:pt>
    <dgm:pt modelId="{D6F27F66-4A01-4739-90E5-27FC3E9B6D68}">
      <dgm:prSet phldrT="[Metin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tr-TR" dirty="0"/>
            <a:t>0.5 saniyede bir </a:t>
          </a:r>
          <a:r>
            <a:rPr lang="tr-TR" dirty="0" err="1"/>
            <a:t>triggerUltrasonik</a:t>
          </a:r>
          <a:r>
            <a:rPr lang="tr-TR" dirty="0"/>
            <a:t>() fonksiyonu çağrılarak ultrasonik sensör tetikleniyor.</a:t>
          </a:r>
        </a:p>
      </dgm:t>
    </dgm:pt>
    <dgm:pt modelId="{4C7C31F2-0DCB-4FC0-8F96-1BC648C6DF2E}" type="parTrans" cxnId="{3C92F19D-244A-4EC8-826C-54ED09F0A3CD}">
      <dgm:prSet/>
      <dgm:spPr/>
      <dgm:t>
        <a:bodyPr/>
        <a:lstStyle/>
        <a:p>
          <a:endParaRPr lang="tr-TR"/>
        </a:p>
      </dgm:t>
    </dgm:pt>
    <dgm:pt modelId="{456C7D5A-0BF2-4534-8194-42DE9C9FAEA5}" type="sibTrans" cxnId="{3C92F19D-244A-4EC8-826C-54ED09F0A3CD}">
      <dgm:prSet/>
      <dgm:spPr/>
      <dgm:t>
        <a:bodyPr/>
        <a:lstStyle/>
        <a:p>
          <a:endParaRPr lang="tr-TR"/>
        </a:p>
      </dgm:t>
    </dgm:pt>
    <dgm:pt modelId="{9D2B8A0A-F8AA-42CC-8852-2E3F32C8BB45}">
      <dgm:prSet phldrT="[Metin]"/>
      <dgm:spPr/>
      <dgm:t>
        <a:bodyPr/>
        <a:lstStyle/>
        <a:p>
          <a:pPr>
            <a:buNone/>
          </a:pPr>
          <a:r>
            <a:rPr lang="tr-TR" dirty="0"/>
            <a:t>Ölçülen mesafeye göre </a:t>
          </a:r>
          <a:r>
            <a:rPr lang="tr-TR" dirty="0" err="1"/>
            <a:t>buzzer’dan</a:t>
          </a:r>
          <a:r>
            <a:rPr lang="tr-TR" dirty="0"/>
            <a:t> belirli sayıda “</a:t>
          </a:r>
          <a:r>
            <a:rPr lang="tr-TR" dirty="0" err="1"/>
            <a:t>dıt</a:t>
          </a:r>
          <a:r>
            <a:rPr lang="tr-TR" dirty="0"/>
            <a:t>” sesi üretiliyor:</a:t>
          </a:r>
        </a:p>
      </dgm:t>
    </dgm:pt>
    <dgm:pt modelId="{CB0A47EB-1F36-4BC5-881A-4AE54C4F85B4}" type="sibTrans" cxnId="{2E63CC09-AEE1-4B3B-9FF5-6DCC6B3B0101}">
      <dgm:prSet/>
      <dgm:spPr/>
      <dgm:t>
        <a:bodyPr/>
        <a:lstStyle/>
        <a:p>
          <a:endParaRPr lang="tr-TR"/>
        </a:p>
      </dgm:t>
    </dgm:pt>
    <dgm:pt modelId="{6D785235-F4C6-42E0-A44A-08EB6E34D04A}" type="parTrans" cxnId="{2E63CC09-AEE1-4B3B-9FF5-6DCC6B3B0101}">
      <dgm:prSet/>
      <dgm:spPr/>
      <dgm:t>
        <a:bodyPr/>
        <a:lstStyle/>
        <a:p>
          <a:endParaRPr lang="tr-TR"/>
        </a:p>
      </dgm:t>
    </dgm:pt>
    <dgm:pt modelId="{8EDCD0FF-367D-4696-A7B9-B98AE5D7E56F}">
      <dgm:prSet phldrT="[Metin]"/>
      <dgm:spPr/>
      <dgm:t>
        <a:bodyPr/>
        <a:lstStyle/>
        <a:p>
          <a:r>
            <a:rPr lang="tr-TR" b="1" dirty="0"/>
            <a:t>Mesafeye Göre Sesli Uyarı</a:t>
          </a:r>
          <a:endParaRPr lang="tr-TR" dirty="0"/>
        </a:p>
      </dgm:t>
    </dgm:pt>
    <dgm:pt modelId="{F5ADF7F4-5926-448E-8499-6200D8A7630A}" type="sibTrans" cxnId="{3AF1D42E-E37A-4E5A-AB58-1B8DFB5072C8}">
      <dgm:prSet/>
      <dgm:spPr/>
      <dgm:t>
        <a:bodyPr/>
        <a:lstStyle/>
        <a:p>
          <a:endParaRPr lang="tr-TR"/>
        </a:p>
      </dgm:t>
    </dgm:pt>
    <dgm:pt modelId="{CEB5F7C3-9376-4C6E-9507-792EBAB5AF7F}" type="parTrans" cxnId="{3AF1D42E-E37A-4E5A-AB58-1B8DFB5072C8}">
      <dgm:prSet/>
      <dgm:spPr/>
      <dgm:t>
        <a:bodyPr/>
        <a:lstStyle/>
        <a:p>
          <a:endParaRPr lang="tr-TR"/>
        </a:p>
      </dgm:t>
    </dgm:pt>
    <dgm:pt modelId="{1B20C63D-FA79-4B8F-BE48-D25B414C201C}">
      <dgm:prSet/>
      <dgm:spPr/>
      <dgm:t>
        <a:bodyPr/>
        <a:lstStyle/>
        <a:p>
          <a:r>
            <a:rPr lang="tr-TR" dirty="0"/>
            <a:t>Bu sayede ölçümler düzenli ve otomatik olarak yapılıyor.</a:t>
          </a:r>
        </a:p>
      </dgm:t>
    </dgm:pt>
    <dgm:pt modelId="{99E947D7-BE61-4BB3-8EBE-FE5DFD47A510}" type="parTrans" cxnId="{CCB59488-78C9-4E23-9D40-2415E9B7ACB0}">
      <dgm:prSet/>
      <dgm:spPr/>
      <dgm:t>
        <a:bodyPr/>
        <a:lstStyle/>
        <a:p>
          <a:endParaRPr lang="tr-TR"/>
        </a:p>
      </dgm:t>
    </dgm:pt>
    <dgm:pt modelId="{51F3DBBF-CE33-48A4-8A4A-72810EC984F9}" type="sibTrans" cxnId="{CCB59488-78C9-4E23-9D40-2415E9B7ACB0}">
      <dgm:prSet/>
      <dgm:spPr/>
      <dgm:t>
        <a:bodyPr/>
        <a:lstStyle/>
        <a:p>
          <a:endParaRPr lang="tr-TR"/>
        </a:p>
      </dgm:t>
    </dgm:pt>
    <dgm:pt modelId="{5AD7491E-9A38-45AC-AB4F-9A727160FA11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tr-TR" b="0" dirty="0"/>
            <a:t>Önünüzdeki engel yakınsa (0–30 cm):  🔉🔉🔉</a:t>
          </a:r>
        </a:p>
      </dgm:t>
    </dgm:pt>
    <dgm:pt modelId="{573F4470-D08F-4C92-B756-762B64A35728}" type="parTrans" cxnId="{ADCB215B-D111-4609-8482-2FCB094D7635}">
      <dgm:prSet/>
      <dgm:spPr/>
      <dgm:t>
        <a:bodyPr/>
        <a:lstStyle/>
        <a:p>
          <a:endParaRPr lang="tr-TR"/>
        </a:p>
      </dgm:t>
    </dgm:pt>
    <dgm:pt modelId="{25588D8A-F05F-4347-8E43-D2B0EA11DC23}" type="sibTrans" cxnId="{ADCB215B-D111-4609-8482-2FCB094D7635}">
      <dgm:prSet/>
      <dgm:spPr/>
      <dgm:t>
        <a:bodyPr/>
        <a:lstStyle/>
        <a:p>
          <a:endParaRPr lang="tr-TR"/>
        </a:p>
      </dgm:t>
    </dgm:pt>
    <dgm:pt modelId="{2F9A356C-2147-4ED1-B08C-71E3ADDDCD22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tr-TR" b="0" dirty="0"/>
            <a:t>Orta mesafedeyse (30–100 cm):🔉🔉</a:t>
          </a:r>
        </a:p>
      </dgm:t>
    </dgm:pt>
    <dgm:pt modelId="{D143CAFD-1F8E-408C-A6B7-D18BA656C8DB}" type="parTrans" cxnId="{A210F686-0BBD-4942-BA9E-19473D024B0C}">
      <dgm:prSet/>
      <dgm:spPr/>
      <dgm:t>
        <a:bodyPr/>
        <a:lstStyle/>
        <a:p>
          <a:endParaRPr lang="tr-TR"/>
        </a:p>
      </dgm:t>
    </dgm:pt>
    <dgm:pt modelId="{003CFCB4-C71A-42E7-9DD0-0749481AC45E}" type="sibTrans" cxnId="{A210F686-0BBD-4942-BA9E-19473D024B0C}">
      <dgm:prSet/>
      <dgm:spPr/>
      <dgm:t>
        <a:bodyPr/>
        <a:lstStyle/>
        <a:p>
          <a:endParaRPr lang="tr-TR"/>
        </a:p>
      </dgm:t>
    </dgm:pt>
    <dgm:pt modelId="{344D17F2-D8FE-46C4-883A-42AD50EFA44B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tr-TR" b="0" dirty="0"/>
            <a:t>Uzaksa (100–150 cm):🔉</a:t>
          </a:r>
        </a:p>
      </dgm:t>
    </dgm:pt>
    <dgm:pt modelId="{D6A15F56-4611-4D52-AA18-F6FC2DDBD162}" type="parTrans" cxnId="{AF8E996E-467E-426B-9E70-0E5A92BC6820}">
      <dgm:prSet/>
      <dgm:spPr/>
      <dgm:t>
        <a:bodyPr/>
        <a:lstStyle/>
        <a:p>
          <a:endParaRPr lang="tr-TR"/>
        </a:p>
      </dgm:t>
    </dgm:pt>
    <dgm:pt modelId="{E4F3D69C-C6DF-4B14-9178-C99D233AA6AF}" type="sibTrans" cxnId="{AF8E996E-467E-426B-9E70-0E5A92BC6820}">
      <dgm:prSet/>
      <dgm:spPr/>
      <dgm:t>
        <a:bodyPr/>
        <a:lstStyle/>
        <a:p>
          <a:endParaRPr lang="tr-TR"/>
        </a:p>
      </dgm:t>
    </dgm:pt>
    <dgm:pt modelId="{196A3F00-04A5-4443-9D40-032C6B4EBF98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tr-TR" b="0" dirty="0"/>
            <a:t>150 cm’den uzaktaysa:</a:t>
          </a:r>
        </a:p>
      </dgm:t>
    </dgm:pt>
    <dgm:pt modelId="{749D1AB5-36B8-4AE8-B06D-FA086B169C55}" type="parTrans" cxnId="{7C280065-F09F-45BB-A440-37DD7FC5521E}">
      <dgm:prSet/>
      <dgm:spPr/>
      <dgm:t>
        <a:bodyPr/>
        <a:lstStyle/>
        <a:p>
          <a:endParaRPr lang="tr-TR"/>
        </a:p>
      </dgm:t>
    </dgm:pt>
    <dgm:pt modelId="{0DAD78A5-CB3F-4D4C-A625-3F39081B08BE}" type="sibTrans" cxnId="{7C280065-F09F-45BB-A440-37DD7FC5521E}">
      <dgm:prSet/>
      <dgm:spPr/>
      <dgm:t>
        <a:bodyPr/>
        <a:lstStyle/>
        <a:p>
          <a:endParaRPr lang="tr-TR"/>
        </a:p>
      </dgm:t>
    </dgm:pt>
    <dgm:pt modelId="{B6AB8CB4-F580-494E-A2E3-8EAEBD57C5BC}" type="pres">
      <dgm:prSet presAssocID="{6A57E64C-BBDE-4916-A741-B3C8C452F5CC}" presName="linear" presStyleCnt="0">
        <dgm:presLayoutVars>
          <dgm:animLvl val="lvl"/>
          <dgm:resizeHandles val="exact"/>
        </dgm:presLayoutVars>
      </dgm:prSet>
      <dgm:spPr/>
    </dgm:pt>
    <dgm:pt modelId="{6A7DD5DE-7FC4-40E0-855B-5342FAED8BFD}" type="pres">
      <dgm:prSet presAssocID="{0FC8090D-BB2B-4D17-B937-FB64CAE4D709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78639F71-F0D5-4305-A147-48E8D78BDCB6}" type="pres">
      <dgm:prSet presAssocID="{0FC8090D-BB2B-4D17-B937-FB64CAE4D709}" presName="childText" presStyleLbl="revTx" presStyleIdx="0" presStyleCnt="2">
        <dgm:presLayoutVars>
          <dgm:bulletEnabled val="1"/>
        </dgm:presLayoutVars>
      </dgm:prSet>
      <dgm:spPr/>
    </dgm:pt>
    <dgm:pt modelId="{66A3B481-344A-4E48-A310-719B558E4D2D}" type="pres">
      <dgm:prSet presAssocID="{8EDCD0FF-367D-4696-A7B9-B98AE5D7E56F}" presName="parentText" presStyleLbl="node1" presStyleIdx="1" presStyleCnt="2" custLinFactNeighborY="-2109">
        <dgm:presLayoutVars>
          <dgm:chMax val="0"/>
          <dgm:bulletEnabled val="1"/>
        </dgm:presLayoutVars>
      </dgm:prSet>
      <dgm:spPr/>
    </dgm:pt>
    <dgm:pt modelId="{F4F440D0-9D43-46AE-848A-FE3CBD8A95C9}" type="pres">
      <dgm:prSet presAssocID="{8EDCD0FF-367D-4696-A7B9-B98AE5D7E56F}" presName="childText" presStyleLbl="revTx" presStyleIdx="1" presStyleCnt="2" custScaleX="98873" custScaleY="89231">
        <dgm:presLayoutVars>
          <dgm:bulletEnabled val="1"/>
        </dgm:presLayoutVars>
      </dgm:prSet>
      <dgm:spPr/>
    </dgm:pt>
  </dgm:ptLst>
  <dgm:cxnLst>
    <dgm:cxn modelId="{2E63CC09-AEE1-4B3B-9FF5-6DCC6B3B0101}" srcId="{8EDCD0FF-367D-4696-A7B9-B98AE5D7E56F}" destId="{9D2B8A0A-F8AA-42CC-8852-2E3F32C8BB45}" srcOrd="0" destOrd="0" parTransId="{6D785235-F4C6-42E0-A44A-08EB6E34D04A}" sibTransId="{CB0A47EB-1F36-4BC5-881A-4AE54C4F85B4}"/>
    <dgm:cxn modelId="{7954572B-A3D1-4CB4-BE40-72920833A874}" type="presOf" srcId="{D6F27F66-4A01-4739-90E5-27FC3E9B6D68}" destId="{78639F71-F0D5-4305-A147-48E8D78BDCB6}" srcOrd="0" destOrd="0" presId="urn:microsoft.com/office/officeart/2005/8/layout/vList2"/>
    <dgm:cxn modelId="{3AF1D42E-E37A-4E5A-AB58-1B8DFB5072C8}" srcId="{6A57E64C-BBDE-4916-A741-B3C8C452F5CC}" destId="{8EDCD0FF-367D-4696-A7B9-B98AE5D7E56F}" srcOrd="1" destOrd="0" parTransId="{CEB5F7C3-9376-4C6E-9507-792EBAB5AF7F}" sibTransId="{F5ADF7F4-5926-448E-8499-6200D8A7630A}"/>
    <dgm:cxn modelId="{FDE74334-F028-46C1-909B-301D28B5EA89}" type="presOf" srcId="{0FC8090D-BB2B-4D17-B937-FB64CAE4D709}" destId="{6A7DD5DE-7FC4-40E0-855B-5342FAED8BFD}" srcOrd="0" destOrd="0" presId="urn:microsoft.com/office/officeart/2005/8/layout/vList2"/>
    <dgm:cxn modelId="{7691AC3D-C836-4F17-96CF-A98C5CD2EEDE}" type="presOf" srcId="{196A3F00-04A5-4443-9D40-032C6B4EBF98}" destId="{F4F440D0-9D43-46AE-848A-FE3CBD8A95C9}" srcOrd="0" destOrd="4" presId="urn:microsoft.com/office/officeart/2005/8/layout/vList2"/>
    <dgm:cxn modelId="{ADCB215B-D111-4609-8482-2FCB094D7635}" srcId="{8EDCD0FF-367D-4696-A7B9-B98AE5D7E56F}" destId="{5AD7491E-9A38-45AC-AB4F-9A727160FA11}" srcOrd="1" destOrd="0" parTransId="{573F4470-D08F-4C92-B756-762B64A35728}" sibTransId="{25588D8A-F05F-4347-8E43-D2B0EA11DC23}"/>
    <dgm:cxn modelId="{40F78A60-16C6-4E2D-8641-98DD991896D1}" srcId="{6A57E64C-BBDE-4916-A741-B3C8C452F5CC}" destId="{0FC8090D-BB2B-4D17-B937-FB64CAE4D709}" srcOrd="0" destOrd="0" parTransId="{90B844F2-FA58-4412-9425-46777430CEFA}" sibTransId="{1A2733C8-7F6C-4AC2-893E-7D771FBBCF5E}"/>
    <dgm:cxn modelId="{7C280065-F09F-45BB-A440-37DD7FC5521E}" srcId="{8EDCD0FF-367D-4696-A7B9-B98AE5D7E56F}" destId="{196A3F00-04A5-4443-9D40-032C6B4EBF98}" srcOrd="4" destOrd="0" parTransId="{749D1AB5-36B8-4AE8-B06D-FA086B169C55}" sibTransId="{0DAD78A5-CB3F-4D4C-A625-3F39081B08BE}"/>
    <dgm:cxn modelId="{26B0AD69-E95B-454A-8D1C-EF29E0675C8D}" type="presOf" srcId="{2F9A356C-2147-4ED1-B08C-71E3ADDDCD22}" destId="{F4F440D0-9D43-46AE-848A-FE3CBD8A95C9}" srcOrd="0" destOrd="2" presId="urn:microsoft.com/office/officeart/2005/8/layout/vList2"/>
    <dgm:cxn modelId="{2AD74A4C-C946-4238-9314-5F884607335B}" type="presOf" srcId="{5AD7491E-9A38-45AC-AB4F-9A727160FA11}" destId="{F4F440D0-9D43-46AE-848A-FE3CBD8A95C9}" srcOrd="0" destOrd="1" presId="urn:microsoft.com/office/officeart/2005/8/layout/vList2"/>
    <dgm:cxn modelId="{AF8E996E-467E-426B-9E70-0E5A92BC6820}" srcId="{8EDCD0FF-367D-4696-A7B9-B98AE5D7E56F}" destId="{344D17F2-D8FE-46C4-883A-42AD50EFA44B}" srcOrd="3" destOrd="0" parTransId="{D6A15F56-4611-4D52-AA18-F6FC2DDBD162}" sibTransId="{E4F3D69C-C6DF-4B14-9178-C99D233AA6AF}"/>
    <dgm:cxn modelId="{A210F686-0BBD-4942-BA9E-19473D024B0C}" srcId="{8EDCD0FF-367D-4696-A7B9-B98AE5D7E56F}" destId="{2F9A356C-2147-4ED1-B08C-71E3ADDDCD22}" srcOrd="2" destOrd="0" parTransId="{D143CAFD-1F8E-408C-A6B7-D18BA656C8DB}" sibTransId="{003CFCB4-C71A-42E7-9DD0-0749481AC45E}"/>
    <dgm:cxn modelId="{CCB59488-78C9-4E23-9D40-2415E9B7ACB0}" srcId="{0FC8090D-BB2B-4D17-B937-FB64CAE4D709}" destId="{1B20C63D-FA79-4B8F-BE48-D25B414C201C}" srcOrd="1" destOrd="0" parTransId="{99E947D7-BE61-4BB3-8EBE-FE5DFD47A510}" sibTransId="{51F3DBBF-CE33-48A4-8A4A-72810EC984F9}"/>
    <dgm:cxn modelId="{B2E5F68E-FDE5-4876-BADF-795F36419587}" type="presOf" srcId="{9D2B8A0A-F8AA-42CC-8852-2E3F32C8BB45}" destId="{F4F440D0-9D43-46AE-848A-FE3CBD8A95C9}" srcOrd="0" destOrd="0" presId="urn:microsoft.com/office/officeart/2005/8/layout/vList2"/>
    <dgm:cxn modelId="{3C92F19D-244A-4EC8-826C-54ED09F0A3CD}" srcId="{0FC8090D-BB2B-4D17-B937-FB64CAE4D709}" destId="{D6F27F66-4A01-4739-90E5-27FC3E9B6D68}" srcOrd="0" destOrd="0" parTransId="{4C7C31F2-0DCB-4FC0-8F96-1BC648C6DF2E}" sibTransId="{456C7D5A-0BF2-4534-8194-42DE9C9FAEA5}"/>
    <dgm:cxn modelId="{33132FA2-3783-4641-B838-9C7680ECFFD0}" type="presOf" srcId="{8EDCD0FF-367D-4696-A7B9-B98AE5D7E56F}" destId="{66A3B481-344A-4E48-A310-719B558E4D2D}" srcOrd="0" destOrd="0" presId="urn:microsoft.com/office/officeart/2005/8/layout/vList2"/>
    <dgm:cxn modelId="{E858BDE5-780B-4F50-9809-C2A63DE9C447}" type="presOf" srcId="{1B20C63D-FA79-4B8F-BE48-D25B414C201C}" destId="{78639F71-F0D5-4305-A147-48E8D78BDCB6}" srcOrd="0" destOrd="1" presId="urn:microsoft.com/office/officeart/2005/8/layout/vList2"/>
    <dgm:cxn modelId="{19C536E7-BE2C-44A7-9BA0-D3DFFD2FDE77}" type="presOf" srcId="{6A57E64C-BBDE-4916-A741-B3C8C452F5CC}" destId="{B6AB8CB4-F580-494E-A2E3-8EAEBD57C5BC}" srcOrd="0" destOrd="0" presId="urn:microsoft.com/office/officeart/2005/8/layout/vList2"/>
    <dgm:cxn modelId="{745766F8-0174-4FDE-9E49-6660F829D026}" type="presOf" srcId="{344D17F2-D8FE-46C4-883A-42AD50EFA44B}" destId="{F4F440D0-9D43-46AE-848A-FE3CBD8A95C9}" srcOrd="0" destOrd="3" presId="urn:microsoft.com/office/officeart/2005/8/layout/vList2"/>
    <dgm:cxn modelId="{F29469DB-1DDD-4E00-ACB7-0F6570BDAA24}" type="presParOf" srcId="{B6AB8CB4-F580-494E-A2E3-8EAEBD57C5BC}" destId="{6A7DD5DE-7FC4-40E0-855B-5342FAED8BFD}" srcOrd="0" destOrd="0" presId="urn:microsoft.com/office/officeart/2005/8/layout/vList2"/>
    <dgm:cxn modelId="{AF33E74E-AC22-42AD-BB1B-5E6C4B5DF3B1}" type="presParOf" srcId="{B6AB8CB4-F580-494E-A2E3-8EAEBD57C5BC}" destId="{78639F71-F0D5-4305-A147-48E8D78BDCB6}" srcOrd="1" destOrd="0" presId="urn:microsoft.com/office/officeart/2005/8/layout/vList2"/>
    <dgm:cxn modelId="{5A6552F5-5CB2-42B6-9435-4C8F45383EBE}" type="presParOf" srcId="{B6AB8CB4-F580-494E-A2E3-8EAEBD57C5BC}" destId="{66A3B481-344A-4E48-A310-719B558E4D2D}" srcOrd="2" destOrd="0" presId="urn:microsoft.com/office/officeart/2005/8/layout/vList2"/>
    <dgm:cxn modelId="{D7EC8F6B-4463-4DCF-B389-58CB5D7A12A6}" type="presParOf" srcId="{B6AB8CB4-F580-494E-A2E3-8EAEBD57C5BC}" destId="{F4F440D0-9D43-46AE-848A-FE3CBD8A95C9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A57E64C-BBDE-4916-A741-B3C8C452F5CC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tr-TR"/>
        </a:p>
      </dgm:t>
    </dgm:pt>
    <dgm:pt modelId="{0FC8090D-BB2B-4D17-B937-FB64CAE4D709}">
      <dgm:prSet phldrT="[Metin]"/>
      <dgm:spPr/>
      <dgm:t>
        <a:bodyPr/>
        <a:lstStyle/>
        <a:p>
          <a:r>
            <a:rPr lang="tr-TR" b="1" dirty="0"/>
            <a:t>Arduino ile Mesafe Ölçümü:</a:t>
          </a:r>
          <a:endParaRPr lang="tr-TR" dirty="0"/>
        </a:p>
      </dgm:t>
    </dgm:pt>
    <dgm:pt modelId="{90B844F2-FA58-4412-9425-46777430CEFA}" type="parTrans" cxnId="{40F78A60-16C6-4E2D-8641-98DD991896D1}">
      <dgm:prSet/>
      <dgm:spPr/>
      <dgm:t>
        <a:bodyPr/>
        <a:lstStyle/>
        <a:p>
          <a:endParaRPr lang="tr-TR"/>
        </a:p>
      </dgm:t>
    </dgm:pt>
    <dgm:pt modelId="{1A2733C8-7F6C-4AC2-893E-7D771FBBCF5E}" type="sibTrans" cxnId="{40F78A60-16C6-4E2D-8641-98DD991896D1}">
      <dgm:prSet/>
      <dgm:spPr/>
      <dgm:t>
        <a:bodyPr/>
        <a:lstStyle/>
        <a:p>
          <a:endParaRPr lang="tr-TR"/>
        </a:p>
      </dgm:t>
    </dgm:pt>
    <dgm:pt modelId="{8EDCD0FF-367D-4696-A7B9-B98AE5D7E56F}">
      <dgm:prSet phldrT="[Metin]"/>
      <dgm:spPr/>
      <dgm:t>
        <a:bodyPr/>
        <a:lstStyle/>
        <a:p>
          <a:r>
            <a:rPr lang="tr-TR" b="1" dirty="0"/>
            <a:t>YOLO ile Nesne Algılama:</a:t>
          </a:r>
          <a:endParaRPr lang="tr-TR" dirty="0"/>
        </a:p>
      </dgm:t>
    </dgm:pt>
    <dgm:pt modelId="{F5ADF7F4-5926-448E-8499-6200D8A7630A}" type="sibTrans" cxnId="{3AF1D42E-E37A-4E5A-AB58-1B8DFB5072C8}">
      <dgm:prSet/>
      <dgm:spPr/>
      <dgm:t>
        <a:bodyPr/>
        <a:lstStyle/>
        <a:p>
          <a:endParaRPr lang="tr-TR"/>
        </a:p>
      </dgm:t>
    </dgm:pt>
    <dgm:pt modelId="{CEB5F7C3-9376-4C6E-9507-792EBAB5AF7F}" type="parTrans" cxnId="{3AF1D42E-E37A-4E5A-AB58-1B8DFB5072C8}">
      <dgm:prSet/>
      <dgm:spPr/>
      <dgm:t>
        <a:bodyPr/>
        <a:lstStyle/>
        <a:p>
          <a:endParaRPr lang="tr-TR"/>
        </a:p>
      </dgm:t>
    </dgm:pt>
    <dgm:pt modelId="{1B20C63D-FA79-4B8F-BE48-D25B414C201C}">
      <dgm:prSet/>
      <dgm:spPr/>
      <dgm:t>
        <a:bodyPr/>
        <a:lstStyle/>
        <a:p>
          <a:r>
            <a:rPr lang="tr-TR" dirty="0"/>
            <a:t>Arduino ultrasonik sensörden aldığı mesafe bilgisini seri port üzerinden PC'ye gönderir. Program bu veriyi </a:t>
          </a:r>
          <a:r>
            <a:rPr lang="tr-TR" dirty="0" err="1"/>
            <a:t>get_distance</a:t>
          </a:r>
          <a:r>
            <a:rPr lang="tr-TR" dirty="0"/>
            <a:t>() fonksiyonuyla </a:t>
          </a:r>
          <a:r>
            <a:rPr lang="tr-TR" dirty="0" err="1"/>
            <a:t>okur.Bu</a:t>
          </a:r>
          <a:r>
            <a:rPr lang="tr-TR" dirty="0"/>
            <a:t> sayede ölçümler düzenli ve otomatik olarak yapılıyor.</a:t>
          </a:r>
        </a:p>
      </dgm:t>
    </dgm:pt>
    <dgm:pt modelId="{99E947D7-BE61-4BB3-8EBE-FE5DFD47A510}" type="parTrans" cxnId="{CCB59488-78C9-4E23-9D40-2415E9B7ACB0}">
      <dgm:prSet/>
      <dgm:spPr/>
      <dgm:t>
        <a:bodyPr/>
        <a:lstStyle/>
        <a:p>
          <a:endParaRPr lang="tr-TR"/>
        </a:p>
      </dgm:t>
    </dgm:pt>
    <dgm:pt modelId="{51F3DBBF-CE33-48A4-8A4A-72810EC984F9}" type="sibTrans" cxnId="{CCB59488-78C9-4E23-9D40-2415E9B7ACB0}">
      <dgm:prSet/>
      <dgm:spPr/>
      <dgm:t>
        <a:bodyPr/>
        <a:lstStyle/>
        <a:p>
          <a:endParaRPr lang="tr-TR"/>
        </a:p>
      </dgm:t>
    </dgm:pt>
    <dgm:pt modelId="{9D2B8A0A-F8AA-42CC-8852-2E3F32C8BB45}">
      <dgm:prSet phldrT="[Metin]"/>
      <dgm:spPr/>
      <dgm:t>
        <a:bodyPr/>
        <a:lstStyle/>
        <a:p>
          <a:pPr>
            <a:buNone/>
          </a:pPr>
          <a:r>
            <a:rPr lang="tr-TR" dirty="0"/>
            <a:t>Mesafe 50 cm’den az ise, alınan kare YOLO modeli ile işlenir ve çevredeki nesneler algılanır.</a:t>
          </a:r>
        </a:p>
      </dgm:t>
    </dgm:pt>
    <dgm:pt modelId="{CB0A47EB-1F36-4BC5-881A-4AE54C4F85B4}" type="sibTrans" cxnId="{2E63CC09-AEE1-4B3B-9FF5-6DCC6B3B0101}">
      <dgm:prSet/>
      <dgm:spPr/>
      <dgm:t>
        <a:bodyPr/>
        <a:lstStyle/>
        <a:p>
          <a:endParaRPr lang="tr-TR"/>
        </a:p>
      </dgm:t>
    </dgm:pt>
    <dgm:pt modelId="{6D785235-F4C6-42E0-A44A-08EB6E34D04A}" type="parTrans" cxnId="{2E63CC09-AEE1-4B3B-9FF5-6DCC6B3B0101}">
      <dgm:prSet/>
      <dgm:spPr/>
      <dgm:t>
        <a:bodyPr/>
        <a:lstStyle/>
        <a:p>
          <a:endParaRPr lang="tr-TR"/>
        </a:p>
      </dgm:t>
    </dgm:pt>
    <dgm:pt modelId="{27F6C994-9A09-43EA-9C3C-1DDD6008E4A3}">
      <dgm:prSet phldrT="[Metin]"/>
      <dgm:spPr/>
      <dgm:t>
        <a:bodyPr/>
        <a:lstStyle/>
        <a:p>
          <a:pPr>
            <a:buNone/>
          </a:pPr>
          <a:r>
            <a:rPr lang="tr-TR" dirty="0"/>
            <a:t>Konum Tespiti ve Sesli Uyarı</a:t>
          </a:r>
        </a:p>
      </dgm:t>
    </dgm:pt>
    <dgm:pt modelId="{0DAB34F9-CF60-4FA8-AFE7-2747145CD72B}" type="parTrans" cxnId="{E523352E-CCB1-45CB-9E63-FF85DA87ABC6}">
      <dgm:prSet/>
      <dgm:spPr/>
      <dgm:t>
        <a:bodyPr/>
        <a:lstStyle/>
        <a:p>
          <a:endParaRPr lang="tr-TR"/>
        </a:p>
      </dgm:t>
    </dgm:pt>
    <dgm:pt modelId="{A9F01289-ED61-4C20-8E2A-41DE67DACC5D}" type="sibTrans" cxnId="{E523352E-CCB1-45CB-9E63-FF85DA87ABC6}">
      <dgm:prSet/>
      <dgm:spPr/>
      <dgm:t>
        <a:bodyPr/>
        <a:lstStyle/>
        <a:p>
          <a:endParaRPr lang="tr-TR"/>
        </a:p>
      </dgm:t>
    </dgm:pt>
    <dgm:pt modelId="{129CC93B-B260-4ED6-9B75-8AF2E0921A32}">
      <dgm:prSet/>
      <dgm:spPr/>
      <dgm:t>
        <a:bodyPr/>
        <a:lstStyle/>
        <a:p>
          <a:pPr>
            <a:buNone/>
          </a:pPr>
          <a:r>
            <a:rPr lang="tr-TR" dirty="0"/>
            <a:t>GUI ile Görüntü ve Mesaj Gösterimi:</a:t>
          </a:r>
        </a:p>
      </dgm:t>
    </dgm:pt>
    <dgm:pt modelId="{30FCB2D8-6820-4CEB-958E-8A993C7890C7}" type="parTrans" cxnId="{C70F3AEE-3BFA-4FCF-966C-924362996C2B}">
      <dgm:prSet/>
      <dgm:spPr/>
      <dgm:t>
        <a:bodyPr/>
        <a:lstStyle/>
        <a:p>
          <a:endParaRPr lang="tr-TR"/>
        </a:p>
      </dgm:t>
    </dgm:pt>
    <dgm:pt modelId="{74A12588-A4EF-47B1-8461-722B5FB1D705}" type="sibTrans" cxnId="{C70F3AEE-3BFA-4FCF-966C-924362996C2B}">
      <dgm:prSet/>
      <dgm:spPr/>
      <dgm:t>
        <a:bodyPr/>
        <a:lstStyle/>
        <a:p>
          <a:endParaRPr lang="tr-TR"/>
        </a:p>
      </dgm:t>
    </dgm:pt>
    <dgm:pt modelId="{D8465D3D-E64D-4C76-807D-0B2D71AFD056}">
      <dgm:prSet phldrT="[Metin]"/>
      <dgm:spPr/>
      <dgm:t>
        <a:bodyPr/>
        <a:lstStyle/>
        <a:p>
          <a:pPr>
            <a:buNone/>
          </a:pPr>
          <a:r>
            <a:rPr lang="tr-TR" dirty="0"/>
            <a:t>Algılanan nesnelerin konumu (sol, orta, sağ) belirlenir. Aynı nesne tekrar tekrar bildirilmez. Yeni bir nesne algılanırsa, mesafe bilgisiyle beraber sesli uyarı oluşturulur ve arayüzde yazılı olarak gösterilir.</a:t>
          </a:r>
        </a:p>
      </dgm:t>
    </dgm:pt>
    <dgm:pt modelId="{87799004-5D8E-46E5-9EC1-33C1E0AC4281}" type="parTrans" cxnId="{32996A8E-FE03-40C0-A5CF-B7796C53B355}">
      <dgm:prSet/>
      <dgm:spPr/>
      <dgm:t>
        <a:bodyPr/>
        <a:lstStyle/>
        <a:p>
          <a:endParaRPr lang="tr-TR"/>
        </a:p>
      </dgm:t>
    </dgm:pt>
    <dgm:pt modelId="{BF7BA6B2-9769-496E-A4BE-0ADCCBE19519}" type="sibTrans" cxnId="{32996A8E-FE03-40C0-A5CF-B7796C53B355}">
      <dgm:prSet/>
      <dgm:spPr/>
      <dgm:t>
        <a:bodyPr/>
        <a:lstStyle/>
        <a:p>
          <a:endParaRPr lang="tr-TR"/>
        </a:p>
      </dgm:t>
    </dgm:pt>
    <dgm:pt modelId="{DF180B06-6234-470D-9394-3152A0FE213A}">
      <dgm:prSet/>
      <dgm:spPr/>
      <dgm:t>
        <a:bodyPr/>
        <a:lstStyle/>
        <a:p>
          <a:pPr>
            <a:buNone/>
          </a:pPr>
          <a:r>
            <a:rPr lang="tr-TR" dirty="0" err="1"/>
            <a:t>Tkinter</a:t>
          </a:r>
          <a:r>
            <a:rPr lang="tr-TR" dirty="0"/>
            <a:t> kullanılarak kullanıcıya kamera görüntüsü, nesne kutuları ve sesli mesajlar görsel olarak sunulur. Ayrıca açılış ve başlat ekranları vardır.</a:t>
          </a:r>
        </a:p>
      </dgm:t>
    </dgm:pt>
    <dgm:pt modelId="{FB603455-6F67-4085-A2A4-D31DE857875F}" type="parTrans" cxnId="{4A8EAA00-B645-435E-BF5B-FD82C610EF64}">
      <dgm:prSet/>
      <dgm:spPr/>
      <dgm:t>
        <a:bodyPr/>
        <a:lstStyle/>
        <a:p>
          <a:endParaRPr lang="tr-TR"/>
        </a:p>
      </dgm:t>
    </dgm:pt>
    <dgm:pt modelId="{87A96B78-5EBF-47FD-9F34-E9AF37696A23}" type="sibTrans" cxnId="{4A8EAA00-B645-435E-BF5B-FD82C610EF64}">
      <dgm:prSet/>
      <dgm:spPr/>
      <dgm:t>
        <a:bodyPr/>
        <a:lstStyle/>
        <a:p>
          <a:endParaRPr lang="tr-TR"/>
        </a:p>
      </dgm:t>
    </dgm:pt>
    <dgm:pt modelId="{B6AB8CB4-F580-494E-A2E3-8EAEBD57C5BC}" type="pres">
      <dgm:prSet presAssocID="{6A57E64C-BBDE-4916-A741-B3C8C452F5CC}" presName="linear" presStyleCnt="0">
        <dgm:presLayoutVars>
          <dgm:animLvl val="lvl"/>
          <dgm:resizeHandles val="exact"/>
        </dgm:presLayoutVars>
      </dgm:prSet>
      <dgm:spPr/>
    </dgm:pt>
    <dgm:pt modelId="{6A7DD5DE-7FC4-40E0-855B-5342FAED8BFD}" type="pres">
      <dgm:prSet presAssocID="{0FC8090D-BB2B-4D17-B937-FB64CAE4D709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78639F71-F0D5-4305-A147-48E8D78BDCB6}" type="pres">
      <dgm:prSet presAssocID="{0FC8090D-BB2B-4D17-B937-FB64CAE4D709}" presName="childText" presStyleLbl="revTx" presStyleIdx="0" presStyleCnt="4">
        <dgm:presLayoutVars>
          <dgm:bulletEnabled val="1"/>
        </dgm:presLayoutVars>
      </dgm:prSet>
      <dgm:spPr/>
    </dgm:pt>
    <dgm:pt modelId="{66A3B481-344A-4E48-A310-719B558E4D2D}" type="pres">
      <dgm:prSet presAssocID="{8EDCD0FF-367D-4696-A7B9-B98AE5D7E56F}" presName="parentText" presStyleLbl="node1" presStyleIdx="1" presStyleCnt="4" custLinFactNeighborY="-2109">
        <dgm:presLayoutVars>
          <dgm:chMax val="0"/>
          <dgm:bulletEnabled val="1"/>
        </dgm:presLayoutVars>
      </dgm:prSet>
      <dgm:spPr/>
    </dgm:pt>
    <dgm:pt modelId="{F4F440D0-9D43-46AE-848A-FE3CBD8A95C9}" type="pres">
      <dgm:prSet presAssocID="{8EDCD0FF-367D-4696-A7B9-B98AE5D7E56F}" presName="childText" presStyleLbl="revTx" presStyleIdx="1" presStyleCnt="4" custScaleX="98873" custScaleY="89231">
        <dgm:presLayoutVars>
          <dgm:bulletEnabled val="1"/>
        </dgm:presLayoutVars>
      </dgm:prSet>
      <dgm:spPr/>
    </dgm:pt>
    <dgm:pt modelId="{BF11D9BD-8105-469E-A2C7-9A39EF7817DC}" type="pres">
      <dgm:prSet presAssocID="{129CC93B-B260-4ED6-9B75-8AF2E0921A32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48D4EA0E-19DD-4AF9-A2D6-C386D3CAB027}" type="pres">
      <dgm:prSet presAssocID="{129CC93B-B260-4ED6-9B75-8AF2E0921A32}" presName="childText" presStyleLbl="revTx" presStyleIdx="2" presStyleCnt="4">
        <dgm:presLayoutVars>
          <dgm:bulletEnabled val="1"/>
        </dgm:presLayoutVars>
      </dgm:prSet>
      <dgm:spPr/>
    </dgm:pt>
    <dgm:pt modelId="{AF9B5021-BBDA-4D02-9F5F-A9FA78694C38}" type="pres">
      <dgm:prSet presAssocID="{27F6C994-9A09-43EA-9C3C-1DDD6008E4A3}" presName="parentText" presStyleLbl="node1" presStyleIdx="3" presStyleCnt="4" custLinFactNeighborY="881">
        <dgm:presLayoutVars>
          <dgm:chMax val="0"/>
          <dgm:bulletEnabled val="1"/>
        </dgm:presLayoutVars>
      </dgm:prSet>
      <dgm:spPr/>
    </dgm:pt>
    <dgm:pt modelId="{ABC50776-6CC2-41BC-8933-4B8B11D5EE8E}" type="pres">
      <dgm:prSet presAssocID="{27F6C994-9A09-43EA-9C3C-1DDD6008E4A3}" presName="childText" presStyleLbl="revTx" presStyleIdx="3" presStyleCnt="4">
        <dgm:presLayoutVars>
          <dgm:bulletEnabled val="1"/>
        </dgm:presLayoutVars>
      </dgm:prSet>
      <dgm:spPr/>
    </dgm:pt>
  </dgm:ptLst>
  <dgm:cxnLst>
    <dgm:cxn modelId="{4A8EAA00-B645-435E-BF5B-FD82C610EF64}" srcId="{129CC93B-B260-4ED6-9B75-8AF2E0921A32}" destId="{DF180B06-6234-470D-9394-3152A0FE213A}" srcOrd="0" destOrd="0" parTransId="{FB603455-6F67-4085-A2A4-D31DE857875F}" sibTransId="{87A96B78-5EBF-47FD-9F34-E9AF37696A23}"/>
    <dgm:cxn modelId="{F2CDD201-5569-4802-9ADD-8FAB59E72F30}" type="presOf" srcId="{27F6C994-9A09-43EA-9C3C-1DDD6008E4A3}" destId="{AF9B5021-BBDA-4D02-9F5F-A9FA78694C38}" srcOrd="0" destOrd="0" presId="urn:microsoft.com/office/officeart/2005/8/layout/vList2"/>
    <dgm:cxn modelId="{2E63CC09-AEE1-4B3B-9FF5-6DCC6B3B0101}" srcId="{8EDCD0FF-367D-4696-A7B9-B98AE5D7E56F}" destId="{9D2B8A0A-F8AA-42CC-8852-2E3F32C8BB45}" srcOrd="0" destOrd="0" parTransId="{6D785235-F4C6-42E0-A44A-08EB6E34D04A}" sibTransId="{CB0A47EB-1F36-4BC5-881A-4AE54C4F85B4}"/>
    <dgm:cxn modelId="{A0E07F2C-E2DE-4353-8DC8-E914A7CD9B46}" type="presOf" srcId="{0FC8090D-BB2B-4D17-B937-FB64CAE4D709}" destId="{6A7DD5DE-7FC4-40E0-855B-5342FAED8BFD}" srcOrd="0" destOrd="0" presId="urn:microsoft.com/office/officeart/2005/8/layout/vList2"/>
    <dgm:cxn modelId="{E523352E-CCB1-45CB-9E63-FF85DA87ABC6}" srcId="{6A57E64C-BBDE-4916-A741-B3C8C452F5CC}" destId="{27F6C994-9A09-43EA-9C3C-1DDD6008E4A3}" srcOrd="3" destOrd="0" parTransId="{0DAB34F9-CF60-4FA8-AFE7-2747145CD72B}" sibTransId="{A9F01289-ED61-4C20-8E2A-41DE67DACC5D}"/>
    <dgm:cxn modelId="{3AF1D42E-E37A-4E5A-AB58-1B8DFB5072C8}" srcId="{6A57E64C-BBDE-4916-A741-B3C8C452F5CC}" destId="{8EDCD0FF-367D-4696-A7B9-B98AE5D7E56F}" srcOrd="1" destOrd="0" parTransId="{CEB5F7C3-9376-4C6E-9507-792EBAB5AF7F}" sibTransId="{F5ADF7F4-5926-448E-8499-6200D8A7630A}"/>
    <dgm:cxn modelId="{F60C9430-E104-4325-98BC-75AAF19F5CCF}" type="presOf" srcId="{D8465D3D-E64D-4C76-807D-0B2D71AFD056}" destId="{ABC50776-6CC2-41BC-8933-4B8B11D5EE8E}" srcOrd="0" destOrd="0" presId="urn:microsoft.com/office/officeart/2005/8/layout/vList2"/>
    <dgm:cxn modelId="{40F78A60-16C6-4E2D-8641-98DD991896D1}" srcId="{6A57E64C-BBDE-4916-A741-B3C8C452F5CC}" destId="{0FC8090D-BB2B-4D17-B937-FB64CAE4D709}" srcOrd="0" destOrd="0" parTransId="{90B844F2-FA58-4412-9425-46777430CEFA}" sibTransId="{1A2733C8-7F6C-4AC2-893E-7D771FBBCF5E}"/>
    <dgm:cxn modelId="{872C0641-82A9-4BEA-83E2-794B6BB5497A}" type="presOf" srcId="{129CC93B-B260-4ED6-9B75-8AF2E0921A32}" destId="{BF11D9BD-8105-469E-A2C7-9A39EF7817DC}" srcOrd="0" destOrd="0" presId="urn:microsoft.com/office/officeart/2005/8/layout/vList2"/>
    <dgm:cxn modelId="{0F1AEC66-EBB4-4A9C-BBD4-17A1321A05A1}" type="presOf" srcId="{9D2B8A0A-F8AA-42CC-8852-2E3F32C8BB45}" destId="{F4F440D0-9D43-46AE-848A-FE3CBD8A95C9}" srcOrd="0" destOrd="0" presId="urn:microsoft.com/office/officeart/2005/8/layout/vList2"/>
    <dgm:cxn modelId="{CCB59488-78C9-4E23-9D40-2415E9B7ACB0}" srcId="{0FC8090D-BB2B-4D17-B937-FB64CAE4D709}" destId="{1B20C63D-FA79-4B8F-BE48-D25B414C201C}" srcOrd="0" destOrd="0" parTransId="{99E947D7-BE61-4BB3-8EBE-FE5DFD47A510}" sibTransId="{51F3DBBF-CE33-48A4-8A4A-72810EC984F9}"/>
    <dgm:cxn modelId="{32996A8E-FE03-40C0-A5CF-B7796C53B355}" srcId="{27F6C994-9A09-43EA-9C3C-1DDD6008E4A3}" destId="{D8465D3D-E64D-4C76-807D-0B2D71AFD056}" srcOrd="0" destOrd="0" parTransId="{87799004-5D8E-46E5-9EC1-33C1E0AC4281}" sibTransId="{BF7BA6B2-9769-496E-A4BE-0ADCCBE19519}"/>
    <dgm:cxn modelId="{D12BBC91-40B4-4866-85BE-86FCF055B83D}" type="presOf" srcId="{DF180B06-6234-470D-9394-3152A0FE213A}" destId="{48D4EA0E-19DD-4AF9-A2D6-C386D3CAB027}" srcOrd="0" destOrd="0" presId="urn:microsoft.com/office/officeart/2005/8/layout/vList2"/>
    <dgm:cxn modelId="{A0509EB5-8DE5-4888-BDE0-DB394856890E}" type="presOf" srcId="{8EDCD0FF-367D-4696-A7B9-B98AE5D7E56F}" destId="{66A3B481-344A-4E48-A310-719B558E4D2D}" srcOrd="0" destOrd="0" presId="urn:microsoft.com/office/officeart/2005/8/layout/vList2"/>
    <dgm:cxn modelId="{19C536E7-BE2C-44A7-9BA0-D3DFFD2FDE77}" type="presOf" srcId="{6A57E64C-BBDE-4916-A741-B3C8C452F5CC}" destId="{B6AB8CB4-F580-494E-A2E3-8EAEBD57C5BC}" srcOrd="0" destOrd="0" presId="urn:microsoft.com/office/officeart/2005/8/layout/vList2"/>
    <dgm:cxn modelId="{3FC282EC-38FC-488E-8F3E-B96B0BC58407}" type="presOf" srcId="{1B20C63D-FA79-4B8F-BE48-D25B414C201C}" destId="{78639F71-F0D5-4305-A147-48E8D78BDCB6}" srcOrd="0" destOrd="0" presId="urn:microsoft.com/office/officeart/2005/8/layout/vList2"/>
    <dgm:cxn modelId="{C70F3AEE-3BFA-4FCF-966C-924362996C2B}" srcId="{6A57E64C-BBDE-4916-A741-B3C8C452F5CC}" destId="{129CC93B-B260-4ED6-9B75-8AF2E0921A32}" srcOrd="2" destOrd="0" parTransId="{30FCB2D8-6820-4CEB-958E-8A993C7890C7}" sibTransId="{74A12588-A4EF-47B1-8461-722B5FB1D705}"/>
    <dgm:cxn modelId="{26DC9014-DDD8-47ED-A41B-F5C884553564}" type="presParOf" srcId="{B6AB8CB4-F580-494E-A2E3-8EAEBD57C5BC}" destId="{6A7DD5DE-7FC4-40E0-855B-5342FAED8BFD}" srcOrd="0" destOrd="0" presId="urn:microsoft.com/office/officeart/2005/8/layout/vList2"/>
    <dgm:cxn modelId="{B68DD3F9-AA81-444B-ACE3-90974C5147F9}" type="presParOf" srcId="{B6AB8CB4-F580-494E-A2E3-8EAEBD57C5BC}" destId="{78639F71-F0D5-4305-A147-48E8D78BDCB6}" srcOrd="1" destOrd="0" presId="urn:microsoft.com/office/officeart/2005/8/layout/vList2"/>
    <dgm:cxn modelId="{781F2AAC-CBAE-406F-99B6-234E60DF6414}" type="presParOf" srcId="{B6AB8CB4-F580-494E-A2E3-8EAEBD57C5BC}" destId="{66A3B481-344A-4E48-A310-719B558E4D2D}" srcOrd="2" destOrd="0" presId="urn:microsoft.com/office/officeart/2005/8/layout/vList2"/>
    <dgm:cxn modelId="{1B122C80-D701-49C6-8693-3E36E429B226}" type="presParOf" srcId="{B6AB8CB4-F580-494E-A2E3-8EAEBD57C5BC}" destId="{F4F440D0-9D43-46AE-848A-FE3CBD8A95C9}" srcOrd="3" destOrd="0" presId="urn:microsoft.com/office/officeart/2005/8/layout/vList2"/>
    <dgm:cxn modelId="{B7031B36-8918-4C20-AD5F-F1935634A54A}" type="presParOf" srcId="{B6AB8CB4-F580-494E-A2E3-8EAEBD57C5BC}" destId="{BF11D9BD-8105-469E-A2C7-9A39EF7817DC}" srcOrd="4" destOrd="0" presId="urn:microsoft.com/office/officeart/2005/8/layout/vList2"/>
    <dgm:cxn modelId="{BC1DF46B-8D30-41B6-B8C0-769429BBA6DF}" type="presParOf" srcId="{B6AB8CB4-F580-494E-A2E3-8EAEBD57C5BC}" destId="{48D4EA0E-19DD-4AF9-A2D6-C386D3CAB027}" srcOrd="5" destOrd="0" presId="urn:microsoft.com/office/officeart/2005/8/layout/vList2"/>
    <dgm:cxn modelId="{4834485D-F19B-43EB-87C7-D22657C2FDAB}" type="presParOf" srcId="{B6AB8CB4-F580-494E-A2E3-8EAEBD57C5BC}" destId="{AF9B5021-BBDA-4D02-9F5F-A9FA78694C38}" srcOrd="6" destOrd="0" presId="urn:microsoft.com/office/officeart/2005/8/layout/vList2"/>
    <dgm:cxn modelId="{360F397C-2E8A-4284-9B2B-6BEDAA01D978}" type="presParOf" srcId="{B6AB8CB4-F580-494E-A2E3-8EAEBD57C5BC}" destId="{ABC50776-6CC2-41BC-8933-4B8B11D5EE8E}" srcOrd="7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127CE82-2968-4573-BDE0-8ADC575ED7F8}" type="doc">
      <dgm:prSet loTypeId="urn:microsoft.com/office/officeart/2005/8/layout/chevron1" loCatId="process" qsTypeId="urn:microsoft.com/office/officeart/2005/8/quickstyle/simple1" qsCatId="simple" csTypeId="urn:microsoft.com/office/officeart/2005/8/colors/colorful5" csCatId="colorful" phldr="1"/>
      <dgm:spPr/>
    </dgm:pt>
    <dgm:pt modelId="{57CCC6BA-E837-4D33-AE6E-A5AA52BE3D78}">
      <dgm:prSet phldrT="[Metin]" custT="1"/>
      <dgm:spPr/>
      <dgm:t>
        <a:bodyPr/>
        <a:lstStyle/>
        <a:p>
          <a:pPr>
            <a:buClrTx/>
            <a:buSzTx/>
            <a:buFont typeface="+mj-lt"/>
            <a:buAutoNum type="arabicPeriod"/>
          </a:pPr>
          <a:r>
            <a:rPr kumimoji="0" lang="tr-TR" altLang="tr-TR" sz="2000" b="0" i="0" u="none" strike="noStrike" cap="none" normalizeH="0" baseline="0" dirty="0">
              <a:ln>
                <a:noFill/>
              </a:ln>
              <a:effectLst/>
            </a:rPr>
            <a:t>Arduino </a:t>
          </a:r>
          <a:r>
            <a:rPr kumimoji="0" lang="tr-TR" altLang="tr-TR" sz="2000" b="0" i="0" u="none" strike="noStrike" cap="none" normalizeH="0" baseline="0" dirty="0" err="1">
              <a:ln>
                <a:noFill/>
              </a:ln>
              <a:effectLst/>
            </a:rPr>
            <a:t>timer</a:t>
          </a:r>
          <a:r>
            <a:rPr kumimoji="0" lang="tr-TR" altLang="tr-TR" sz="2000" b="0" i="0" u="none" strike="noStrike" cap="none" normalizeH="0" baseline="0" dirty="0">
              <a:ln>
                <a:noFill/>
              </a:ln>
              <a:effectLst/>
            </a:rPr>
            <a:t> </a:t>
          </a:r>
          <a:r>
            <a:rPr kumimoji="0" lang="tr-TR" altLang="tr-TR" sz="2000" b="0" i="0" u="none" strike="noStrike" cap="none" normalizeH="0" baseline="0" dirty="0" err="1">
              <a:ln>
                <a:noFill/>
              </a:ln>
              <a:effectLst/>
            </a:rPr>
            <a:t>interrupt</a:t>
          </a:r>
          <a:r>
            <a:rPr kumimoji="0" lang="tr-TR" altLang="tr-TR" sz="2000" b="0" i="0" u="none" strike="noStrike" cap="none" normalizeH="0" baseline="0" dirty="0">
              <a:ln>
                <a:noFill/>
              </a:ln>
              <a:effectLst/>
            </a:rPr>
            <a:t> ile düzenli mesafe ölçer</a:t>
          </a:r>
          <a:endParaRPr lang="tr-TR" sz="2000" dirty="0"/>
        </a:p>
      </dgm:t>
    </dgm:pt>
    <dgm:pt modelId="{F02606F2-8DDA-4916-819B-8F6E027B4A6C}" type="parTrans" cxnId="{A5AE6555-0BE8-452B-A0F5-4DA9C0E1D457}">
      <dgm:prSet/>
      <dgm:spPr/>
      <dgm:t>
        <a:bodyPr/>
        <a:lstStyle/>
        <a:p>
          <a:endParaRPr lang="tr-TR" sz="2000"/>
        </a:p>
      </dgm:t>
    </dgm:pt>
    <dgm:pt modelId="{2EA7661A-2062-42E8-ABEC-F1F53674778D}" type="sibTrans" cxnId="{A5AE6555-0BE8-452B-A0F5-4DA9C0E1D457}">
      <dgm:prSet/>
      <dgm:spPr/>
      <dgm:t>
        <a:bodyPr/>
        <a:lstStyle/>
        <a:p>
          <a:endParaRPr lang="tr-TR" sz="2000"/>
        </a:p>
      </dgm:t>
    </dgm:pt>
    <dgm:pt modelId="{389E1628-D6F4-4D21-99C4-96810A559DAA}">
      <dgm:prSet phldrT="[Metin]" custT="1"/>
      <dgm:spPr/>
      <dgm:t>
        <a:bodyPr/>
        <a:lstStyle/>
        <a:p>
          <a:pPr>
            <a:buClrTx/>
            <a:buSzTx/>
            <a:buFont typeface="+mj-lt"/>
            <a:buAutoNum type="arabicPeriod"/>
          </a:pPr>
          <a:r>
            <a:rPr kumimoji="0" lang="tr-TR" altLang="tr-TR" sz="2000" b="0" i="0" u="none" strike="noStrike" cap="none" normalizeH="0" baseline="0" dirty="0">
              <a:ln>
                <a:noFill/>
              </a:ln>
              <a:effectLst/>
            </a:rPr>
            <a:t>Ölçüm sonucu seri porttan Python’a gönderilir</a:t>
          </a:r>
          <a:endParaRPr lang="tr-TR" sz="2000" dirty="0"/>
        </a:p>
      </dgm:t>
    </dgm:pt>
    <dgm:pt modelId="{90A0999C-A5EE-4243-8129-67E513F22578}" type="parTrans" cxnId="{F1D272DA-DEA9-4003-9964-BA29EB41DBE0}">
      <dgm:prSet/>
      <dgm:spPr/>
      <dgm:t>
        <a:bodyPr/>
        <a:lstStyle/>
        <a:p>
          <a:endParaRPr lang="tr-TR" sz="2000"/>
        </a:p>
      </dgm:t>
    </dgm:pt>
    <dgm:pt modelId="{9FCCD22D-F0D6-441A-A5CA-60BE094D76DF}" type="sibTrans" cxnId="{F1D272DA-DEA9-4003-9964-BA29EB41DBE0}">
      <dgm:prSet/>
      <dgm:spPr/>
      <dgm:t>
        <a:bodyPr/>
        <a:lstStyle/>
        <a:p>
          <a:endParaRPr lang="tr-TR" sz="2000"/>
        </a:p>
      </dgm:t>
    </dgm:pt>
    <dgm:pt modelId="{6D4D04D7-96EF-49F7-887F-D00D6D1683F1}">
      <dgm:prSet phldrT="[Metin]" custT="1"/>
      <dgm:spPr/>
      <dgm:t>
        <a:bodyPr/>
        <a:lstStyle/>
        <a:p>
          <a:pPr>
            <a:buClrTx/>
            <a:buSzTx/>
            <a:buFont typeface="+mj-lt"/>
            <a:buAutoNum type="arabicPeriod"/>
          </a:pPr>
          <a:r>
            <a:rPr kumimoji="0" lang="tr-TR" altLang="tr-TR" sz="2000" b="0" i="0" u="none" strike="noStrike" cap="none" normalizeH="0" baseline="0" dirty="0">
              <a:ln>
                <a:noFill/>
              </a:ln>
              <a:effectLst/>
            </a:rPr>
            <a:t>Python’da mesafe verisi alınır ve analiz edilir</a:t>
          </a:r>
          <a:endParaRPr lang="tr-TR" sz="2000" dirty="0"/>
        </a:p>
      </dgm:t>
    </dgm:pt>
    <dgm:pt modelId="{7014962C-325E-4460-B534-26D19D03399F}" type="parTrans" cxnId="{E865C21C-9EDD-4265-9BB0-94FB737B6CCD}">
      <dgm:prSet/>
      <dgm:spPr/>
      <dgm:t>
        <a:bodyPr/>
        <a:lstStyle/>
        <a:p>
          <a:endParaRPr lang="tr-TR" sz="2000"/>
        </a:p>
      </dgm:t>
    </dgm:pt>
    <dgm:pt modelId="{548076DC-CD4F-44C8-B5D8-9C7172D5F918}" type="sibTrans" cxnId="{E865C21C-9EDD-4265-9BB0-94FB737B6CCD}">
      <dgm:prSet/>
      <dgm:spPr/>
      <dgm:t>
        <a:bodyPr/>
        <a:lstStyle/>
        <a:p>
          <a:endParaRPr lang="tr-TR" sz="2000"/>
        </a:p>
      </dgm:t>
    </dgm:pt>
    <dgm:pt modelId="{6F2DB0B1-E407-4259-8B2D-C9BFDD0B796F}">
      <dgm:prSet phldrT="[Metin]" custT="1"/>
      <dgm:spPr/>
      <dgm:t>
        <a:bodyPr/>
        <a:lstStyle/>
        <a:p>
          <a:pPr>
            <a:buClrTx/>
            <a:buSzTx/>
            <a:buFont typeface="+mj-lt"/>
            <a:buAutoNum type="arabicPeriod"/>
          </a:pPr>
          <a:r>
            <a:rPr kumimoji="0" lang="tr-TR" altLang="tr-TR" sz="2000" b="0" i="0" u="none" strike="noStrike" cap="none" normalizeH="0" baseline="0" dirty="0">
              <a:ln>
                <a:noFill/>
              </a:ln>
              <a:effectLst/>
            </a:rPr>
            <a:t>Yaklaşan nesneler YOLO ile algılanır ve sesli uyarı verilir</a:t>
          </a:r>
          <a:endParaRPr lang="tr-TR" sz="2000" dirty="0"/>
        </a:p>
      </dgm:t>
    </dgm:pt>
    <dgm:pt modelId="{1B947912-3BED-4049-80FE-88C94DBCE30C}" type="parTrans" cxnId="{6AF16E74-2895-4B94-811F-1FE42B7C4BCD}">
      <dgm:prSet/>
      <dgm:spPr/>
      <dgm:t>
        <a:bodyPr/>
        <a:lstStyle/>
        <a:p>
          <a:endParaRPr lang="tr-TR" sz="2000"/>
        </a:p>
      </dgm:t>
    </dgm:pt>
    <dgm:pt modelId="{1FBCEE0E-69D2-4DF2-9484-50EF8B1E846B}" type="sibTrans" cxnId="{6AF16E74-2895-4B94-811F-1FE42B7C4BCD}">
      <dgm:prSet/>
      <dgm:spPr/>
      <dgm:t>
        <a:bodyPr/>
        <a:lstStyle/>
        <a:p>
          <a:endParaRPr lang="tr-TR" sz="2000"/>
        </a:p>
      </dgm:t>
    </dgm:pt>
    <dgm:pt modelId="{DB319D40-9EC6-41E8-BD88-35BA04CD82D3}" type="pres">
      <dgm:prSet presAssocID="{9127CE82-2968-4573-BDE0-8ADC575ED7F8}" presName="Name0" presStyleCnt="0">
        <dgm:presLayoutVars>
          <dgm:dir/>
          <dgm:animLvl val="lvl"/>
          <dgm:resizeHandles val="exact"/>
        </dgm:presLayoutVars>
      </dgm:prSet>
      <dgm:spPr/>
    </dgm:pt>
    <dgm:pt modelId="{43D6C11C-B8FF-4CAA-BF68-754ED9A2DBA4}" type="pres">
      <dgm:prSet presAssocID="{57CCC6BA-E837-4D33-AE6E-A5AA52BE3D78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F70AF412-B737-4189-8FE9-9ACA63AD29F4}" type="pres">
      <dgm:prSet presAssocID="{2EA7661A-2062-42E8-ABEC-F1F53674778D}" presName="parTxOnlySpace" presStyleCnt="0"/>
      <dgm:spPr/>
    </dgm:pt>
    <dgm:pt modelId="{4D39B2C3-24B4-4B40-9485-680F77AF2449}" type="pres">
      <dgm:prSet presAssocID="{389E1628-D6F4-4D21-99C4-96810A559DAA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F30B1CC8-D2BE-4303-97D9-7523284E1FEA}" type="pres">
      <dgm:prSet presAssocID="{9FCCD22D-F0D6-441A-A5CA-60BE094D76DF}" presName="parTxOnlySpace" presStyleCnt="0"/>
      <dgm:spPr/>
    </dgm:pt>
    <dgm:pt modelId="{1D96C3F1-AC0C-4911-94EB-356A44AA18B6}" type="pres">
      <dgm:prSet presAssocID="{6D4D04D7-96EF-49F7-887F-D00D6D1683F1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33A91629-5FA3-4E80-9CB5-1C2055725327}" type="pres">
      <dgm:prSet presAssocID="{548076DC-CD4F-44C8-B5D8-9C7172D5F918}" presName="parTxOnlySpace" presStyleCnt="0"/>
      <dgm:spPr/>
    </dgm:pt>
    <dgm:pt modelId="{551C9280-B75F-456B-9237-D4814E4EC83A}" type="pres">
      <dgm:prSet presAssocID="{6F2DB0B1-E407-4259-8B2D-C9BFDD0B796F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E865C21C-9EDD-4265-9BB0-94FB737B6CCD}" srcId="{9127CE82-2968-4573-BDE0-8ADC575ED7F8}" destId="{6D4D04D7-96EF-49F7-887F-D00D6D1683F1}" srcOrd="2" destOrd="0" parTransId="{7014962C-325E-4460-B534-26D19D03399F}" sibTransId="{548076DC-CD4F-44C8-B5D8-9C7172D5F918}"/>
    <dgm:cxn modelId="{75433463-247B-46F5-931A-2FD762ED8A8F}" type="presOf" srcId="{57CCC6BA-E837-4D33-AE6E-A5AA52BE3D78}" destId="{43D6C11C-B8FF-4CAA-BF68-754ED9A2DBA4}" srcOrd="0" destOrd="0" presId="urn:microsoft.com/office/officeart/2005/8/layout/chevron1"/>
    <dgm:cxn modelId="{6AF16E74-2895-4B94-811F-1FE42B7C4BCD}" srcId="{9127CE82-2968-4573-BDE0-8ADC575ED7F8}" destId="{6F2DB0B1-E407-4259-8B2D-C9BFDD0B796F}" srcOrd="3" destOrd="0" parTransId="{1B947912-3BED-4049-80FE-88C94DBCE30C}" sibTransId="{1FBCEE0E-69D2-4DF2-9484-50EF8B1E846B}"/>
    <dgm:cxn modelId="{A5AE6555-0BE8-452B-A0F5-4DA9C0E1D457}" srcId="{9127CE82-2968-4573-BDE0-8ADC575ED7F8}" destId="{57CCC6BA-E837-4D33-AE6E-A5AA52BE3D78}" srcOrd="0" destOrd="0" parTransId="{F02606F2-8DDA-4916-819B-8F6E027B4A6C}" sibTransId="{2EA7661A-2062-42E8-ABEC-F1F53674778D}"/>
    <dgm:cxn modelId="{D2275078-FFE8-4E32-A598-9F52ECA53D88}" type="presOf" srcId="{389E1628-D6F4-4D21-99C4-96810A559DAA}" destId="{4D39B2C3-24B4-4B40-9485-680F77AF2449}" srcOrd="0" destOrd="0" presId="urn:microsoft.com/office/officeart/2005/8/layout/chevron1"/>
    <dgm:cxn modelId="{27E562A4-F087-4AC0-B1E2-A50482163401}" type="presOf" srcId="{9127CE82-2968-4573-BDE0-8ADC575ED7F8}" destId="{DB319D40-9EC6-41E8-BD88-35BA04CD82D3}" srcOrd="0" destOrd="0" presId="urn:microsoft.com/office/officeart/2005/8/layout/chevron1"/>
    <dgm:cxn modelId="{B9FCDEB6-E479-4DFE-9F85-4530C81A813E}" type="presOf" srcId="{6D4D04D7-96EF-49F7-887F-D00D6D1683F1}" destId="{1D96C3F1-AC0C-4911-94EB-356A44AA18B6}" srcOrd="0" destOrd="0" presId="urn:microsoft.com/office/officeart/2005/8/layout/chevron1"/>
    <dgm:cxn modelId="{F1D272DA-DEA9-4003-9964-BA29EB41DBE0}" srcId="{9127CE82-2968-4573-BDE0-8ADC575ED7F8}" destId="{389E1628-D6F4-4D21-99C4-96810A559DAA}" srcOrd="1" destOrd="0" parTransId="{90A0999C-A5EE-4243-8129-67E513F22578}" sibTransId="{9FCCD22D-F0D6-441A-A5CA-60BE094D76DF}"/>
    <dgm:cxn modelId="{56A1C2FC-C7A7-43AE-BB91-FF1E75EE123F}" type="presOf" srcId="{6F2DB0B1-E407-4259-8B2D-C9BFDD0B796F}" destId="{551C9280-B75F-456B-9237-D4814E4EC83A}" srcOrd="0" destOrd="0" presId="urn:microsoft.com/office/officeart/2005/8/layout/chevron1"/>
    <dgm:cxn modelId="{B1C9EC8E-08CF-4A95-86D3-9FD713E79F8B}" type="presParOf" srcId="{DB319D40-9EC6-41E8-BD88-35BA04CD82D3}" destId="{43D6C11C-B8FF-4CAA-BF68-754ED9A2DBA4}" srcOrd="0" destOrd="0" presId="urn:microsoft.com/office/officeart/2005/8/layout/chevron1"/>
    <dgm:cxn modelId="{88D7DD86-C98B-419F-8DD0-73E1C3143AA4}" type="presParOf" srcId="{DB319D40-9EC6-41E8-BD88-35BA04CD82D3}" destId="{F70AF412-B737-4189-8FE9-9ACA63AD29F4}" srcOrd="1" destOrd="0" presId="urn:microsoft.com/office/officeart/2005/8/layout/chevron1"/>
    <dgm:cxn modelId="{2A481F53-3725-4662-AC6E-2BC2F7DED159}" type="presParOf" srcId="{DB319D40-9EC6-41E8-BD88-35BA04CD82D3}" destId="{4D39B2C3-24B4-4B40-9485-680F77AF2449}" srcOrd="2" destOrd="0" presId="urn:microsoft.com/office/officeart/2005/8/layout/chevron1"/>
    <dgm:cxn modelId="{B364EFCF-2375-45AB-9586-39A10914F1E2}" type="presParOf" srcId="{DB319D40-9EC6-41E8-BD88-35BA04CD82D3}" destId="{F30B1CC8-D2BE-4303-97D9-7523284E1FEA}" srcOrd="3" destOrd="0" presId="urn:microsoft.com/office/officeart/2005/8/layout/chevron1"/>
    <dgm:cxn modelId="{9C971F9A-362D-43AB-801F-024F1C86E1CC}" type="presParOf" srcId="{DB319D40-9EC6-41E8-BD88-35BA04CD82D3}" destId="{1D96C3F1-AC0C-4911-94EB-356A44AA18B6}" srcOrd="4" destOrd="0" presId="urn:microsoft.com/office/officeart/2005/8/layout/chevron1"/>
    <dgm:cxn modelId="{89E7A928-17BE-49F8-8324-0F9CB78BBFC3}" type="presParOf" srcId="{DB319D40-9EC6-41E8-BD88-35BA04CD82D3}" destId="{33A91629-5FA3-4E80-9CB5-1C2055725327}" srcOrd="5" destOrd="0" presId="urn:microsoft.com/office/officeart/2005/8/layout/chevron1"/>
    <dgm:cxn modelId="{5268A23F-E916-42D3-B8D6-BCC38A8DAD7A}" type="presParOf" srcId="{DB319D40-9EC6-41E8-BD88-35BA04CD82D3}" destId="{551C9280-B75F-456B-9237-D4814E4EC83A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1A13AA02-CD69-4689-AF81-7FAA1DAEC5D9}" type="doc">
      <dgm:prSet loTypeId="urn:microsoft.com/office/officeart/2008/layout/BendingPictureCaption" loCatId="picture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tr-TR"/>
        </a:p>
      </dgm:t>
    </dgm:pt>
    <dgm:pt modelId="{95CEB65F-1983-407C-A24C-D09E90AB729C}">
      <dgm:prSet phldrT="[Metin]"/>
      <dgm:spPr/>
      <dgm:t>
        <a:bodyPr/>
        <a:lstStyle/>
        <a:p>
          <a:r>
            <a:rPr lang="tr-TR" dirty="0"/>
            <a:t>Giriş ekranı</a:t>
          </a:r>
        </a:p>
      </dgm:t>
    </dgm:pt>
    <dgm:pt modelId="{FD2566A0-001F-46F5-88E1-D95E9ED52D8D}" type="parTrans" cxnId="{451CB3D3-9CE1-4E72-8EA6-5014C09B06A7}">
      <dgm:prSet/>
      <dgm:spPr/>
      <dgm:t>
        <a:bodyPr/>
        <a:lstStyle/>
        <a:p>
          <a:endParaRPr lang="tr-TR"/>
        </a:p>
      </dgm:t>
    </dgm:pt>
    <dgm:pt modelId="{D7E01635-A227-4D24-9CAB-B5E0B76124F0}" type="sibTrans" cxnId="{451CB3D3-9CE1-4E72-8EA6-5014C09B06A7}">
      <dgm:prSet/>
      <dgm:spPr/>
      <dgm:t>
        <a:bodyPr/>
        <a:lstStyle/>
        <a:p>
          <a:endParaRPr lang="tr-TR"/>
        </a:p>
      </dgm:t>
    </dgm:pt>
    <dgm:pt modelId="{42AC9023-5180-4988-8D11-0BD356728EE1}">
      <dgm:prSet phldrT="[Metin]"/>
      <dgm:spPr/>
      <dgm:t>
        <a:bodyPr/>
        <a:lstStyle/>
        <a:p>
          <a:r>
            <a:rPr lang="tr-TR" dirty="0"/>
            <a:t>Başlangıç sayfası</a:t>
          </a:r>
        </a:p>
      </dgm:t>
    </dgm:pt>
    <dgm:pt modelId="{958E3C16-AA38-4185-8179-C98525FFE9C2}" type="parTrans" cxnId="{250D62D5-CC77-4DC6-A0E9-7A977132A376}">
      <dgm:prSet/>
      <dgm:spPr/>
      <dgm:t>
        <a:bodyPr/>
        <a:lstStyle/>
        <a:p>
          <a:endParaRPr lang="tr-TR"/>
        </a:p>
      </dgm:t>
    </dgm:pt>
    <dgm:pt modelId="{1895AEBE-4C81-4681-A820-B82917C61B6E}" type="sibTrans" cxnId="{250D62D5-CC77-4DC6-A0E9-7A977132A376}">
      <dgm:prSet/>
      <dgm:spPr/>
      <dgm:t>
        <a:bodyPr/>
        <a:lstStyle/>
        <a:p>
          <a:endParaRPr lang="tr-TR"/>
        </a:p>
      </dgm:t>
    </dgm:pt>
    <dgm:pt modelId="{EDC71984-A642-4396-B162-79705942DB40}" type="pres">
      <dgm:prSet presAssocID="{1A13AA02-CD69-4689-AF81-7FAA1DAEC5D9}" presName="diagram" presStyleCnt="0">
        <dgm:presLayoutVars>
          <dgm:dir/>
        </dgm:presLayoutVars>
      </dgm:prSet>
      <dgm:spPr/>
    </dgm:pt>
    <dgm:pt modelId="{8CA34F68-2F37-474D-8C46-F672FDDCB0D6}" type="pres">
      <dgm:prSet presAssocID="{95CEB65F-1983-407C-A24C-D09E90AB729C}" presName="composite" presStyleCnt="0"/>
      <dgm:spPr/>
    </dgm:pt>
    <dgm:pt modelId="{F56C5A34-DDCF-4D8F-AA20-5C75A24D6878}" type="pres">
      <dgm:prSet presAssocID="{95CEB65F-1983-407C-A24C-D09E90AB729C}" presName="Image" presStyleLbl="bgShp" presStyleIdx="0" presStyleCnt="2"/>
      <dgm:spPr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6000" b="-6000"/>
          </a:stretch>
        </a:blipFill>
      </dgm:spPr>
    </dgm:pt>
    <dgm:pt modelId="{524B35B9-DA87-4D9C-9B17-85BAC39FCE50}" type="pres">
      <dgm:prSet presAssocID="{95CEB65F-1983-407C-A24C-D09E90AB729C}" presName="Parent" presStyleLbl="node0" presStyleIdx="0" presStyleCnt="2" custScaleX="67144" custScaleY="42029" custLinFactNeighborX="9180" custLinFactNeighborY="27541">
        <dgm:presLayoutVars>
          <dgm:bulletEnabled val="1"/>
        </dgm:presLayoutVars>
      </dgm:prSet>
      <dgm:spPr/>
    </dgm:pt>
    <dgm:pt modelId="{AC338614-F14E-4F60-8432-60D2C360221C}" type="pres">
      <dgm:prSet presAssocID="{D7E01635-A227-4D24-9CAB-B5E0B76124F0}" presName="sibTrans" presStyleCnt="0"/>
      <dgm:spPr/>
    </dgm:pt>
    <dgm:pt modelId="{4C0932E7-F83B-4A77-8F89-DDF05E5DC592}" type="pres">
      <dgm:prSet presAssocID="{42AC9023-5180-4988-8D11-0BD356728EE1}" presName="composite" presStyleCnt="0"/>
      <dgm:spPr/>
    </dgm:pt>
    <dgm:pt modelId="{A43A1590-F47F-46D4-8583-F38339136136}" type="pres">
      <dgm:prSet presAssocID="{42AC9023-5180-4988-8D11-0BD356728EE1}" presName="Image" presStyleLbl="bgShp" presStyleIdx="1" presStyleCnt="2"/>
      <dgm:spPr>
        <a:blipFill rotWithShape="1">
          <a:blip xmlns:r="http://schemas.openxmlformats.org/officeDocument/2006/relationships" r:embed="rId2"/>
          <a:srcRect/>
          <a:stretch>
            <a:fillRect t="-7000" b="-7000"/>
          </a:stretch>
        </a:blipFill>
      </dgm:spPr>
    </dgm:pt>
    <dgm:pt modelId="{A32C5400-6479-4426-8B08-EEEBA3D49D51}" type="pres">
      <dgm:prSet presAssocID="{42AC9023-5180-4988-8D11-0BD356728EE1}" presName="Parent" presStyleLbl="node0" presStyleIdx="1" presStyleCnt="2" custScaleX="63384" custScaleY="44321" custLinFactNeighborX="7170" custLinFactNeighborY="37022">
        <dgm:presLayoutVars>
          <dgm:bulletEnabled val="1"/>
        </dgm:presLayoutVars>
      </dgm:prSet>
      <dgm:spPr/>
    </dgm:pt>
  </dgm:ptLst>
  <dgm:cxnLst>
    <dgm:cxn modelId="{C4CBC095-D2E1-4918-B1BA-94E5C67177F7}" type="presOf" srcId="{42AC9023-5180-4988-8D11-0BD356728EE1}" destId="{A32C5400-6479-4426-8B08-EEEBA3D49D51}" srcOrd="0" destOrd="0" presId="urn:microsoft.com/office/officeart/2008/layout/BendingPictureCaption"/>
    <dgm:cxn modelId="{2D41BAB0-010F-425D-8424-9ECE43E442DC}" type="presOf" srcId="{1A13AA02-CD69-4689-AF81-7FAA1DAEC5D9}" destId="{EDC71984-A642-4396-B162-79705942DB40}" srcOrd="0" destOrd="0" presId="urn:microsoft.com/office/officeart/2008/layout/BendingPictureCaption"/>
    <dgm:cxn modelId="{338FA2C4-E696-4441-92CF-ABB6404ABBC1}" type="presOf" srcId="{95CEB65F-1983-407C-A24C-D09E90AB729C}" destId="{524B35B9-DA87-4D9C-9B17-85BAC39FCE50}" srcOrd="0" destOrd="0" presId="urn:microsoft.com/office/officeart/2008/layout/BendingPictureCaption"/>
    <dgm:cxn modelId="{451CB3D3-9CE1-4E72-8EA6-5014C09B06A7}" srcId="{1A13AA02-CD69-4689-AF81-7FAA1DAEC5D9}" destId="{95CEB65F-1983-407C-A24C-D09E90AB729C}" srcOrd="0" destOrd="0" parTransId="{FD2566A0-001F-46F5-88E1-D95E9ED52D8D}" sibTransId="{D7E01635-A227-4D24-9CAB-B5E0B76124F0}"/>
    <dgm:cxn modelId="{250D62D5-CC77-4DC6-A0E9-7A977132A376}" srcId="{1A13AA02-CD69-4689-AF81-7FAA1DAEC5D9}" destId="{42AC9023-5180-4988-8D11-0BD356728EE1}" srcOrd="1" destOrd="0" parTransId="{958E3C16-AA38-4185-8179-C98525FFE9C2}" sibTransId="{1895AEBE-4C81-4681-A820-B82917C61B6E}"/>
    <dgm:cxn modelId="{D718F07B-ADE6-4487-9619-0C0658FAECDF}" type="presParOf" srcId="{EDC71984-A642-4396-B162-79705942DB40}" destId="{8CA34F68-2F37-474D-8C46-F672FDDCB0D6}" srcOrd="0" destOrd="0" presId="urn:microsoft.com/office/officeart/2008/layout/BendingPictureCaption"/>
    <dgm:cxn modelId="{A1A945F8-9AA0-4280-882E-F1AD9B48ADC5}" type="presParOf" srcId="{8CA34F68-2F37-474D-8C46-F672FDDCB0D6}" destId="{F56C5A34-DDCF-4D8F-AA20-5C75A24D6878}" srcOrd="0" destOrd="0" presId="urn:microsoft.com/office/officeart/2008/layout/BendingPictureCaption"/>
    <dgm:cxn modelId="{EE8F2D0B-7EE8-4347-BA69-F3E11457FCB3}" type="presParOf" srcId="{8CA34F68-2F37-474D-8C46-F672FDDCB0D6}" destId="{524B35B9-DA87-4D9C-9B17-85BAC39FCE50}" srcOrd="1" destOrd="0" presId="urn:microsoft.com/office/officeart/2008/layout/BendingPictureCaption"/>
    <dgm:cxn modelId="{075EECE1-6541-431B-B240-CA5164B91188}" type="presParOf" srcId="{EDC71984-A642-4396-B162-79705942DB40}" destId="{AC338614-F14E-4F60-8432-60D2C360221C}" srcOrd="1" destOrd="0" presId="urn:microsoft.com/office/officeart/2008/layout/BendingPictureCaption"/>
    <dgm:cxn modelId="{6186607F-A306-4020-A073-2483ED3A970E}" type="presParOf" srcId="{EDC71984-A642-4396-B162-79705942DB40}" destId="{4C0932E7-F83B-4A77-8F89-DDF05E5DC592}" srcOrd="2" destOrd="0" presId="urn:microsoft.com/office/officeart/2008/layout/BendingPictureCaption"/>
    <dgm:cxn modelId="{EA1D6709-C0F1-4BA6-A54A-92D0AF7AE043}" type="presParOf" srcId="{4C0932E7-F83B-4A77-8F89-DDF05E5DC592}" destId="{A43A1590-F47F-46D4-8583-F38339136136}" srcOrd="0" destOrd="0" presId="urn:microsoft.com/office/officeart/2008/layout/BendingPictureCaption"/>
    <dgm:cxn modelId="{4448AA42-F135-45B8-A801-13CF42B030B6}" type="presParOf" srcId="{4C0932E7-F83B-4A77-8F89-DDF05E5DC592}" destId="{A32C5400-6479-4426-8B08-EEEBA3D49D51}" srcOrd="1" destOrd="0" presId="urn:microsoft.com/office/officeart/2008/layout/BendingPictureCaption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1A13AA02-CD69-4689-AF81-7FAA1DAEC5D9}" type="doc">
      <dgm:prSet loTypeId="urn:microsoft.com/office/officeart/2008/layout/BendingPictureCaption" loCatId="picture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tr-TR"/>
        </a:p>
      </dgm:t>
    </dgm:pt>
    <dgm:pt modelId="{95CEB65F-1983-407C-A24C-D09E90AB729C}">
      <dgm:prSet phldrT="[Metin]"/>
      <dgm:spPr/>
      <dgm:t>
        <a:bodyPr/>
        <a:lstStyle/>
        <a:p>
          <a:r>
            <a:rPr lang="tr-TR" dirty="0"/>
            <a:t>Nesne algılama1</a:t>
          </a:r>
        </a:p>
      </dgm:t>
    </dgm:pt>
    <dgm:pt modelId="{FD2566A0-001F-46F5-88E1-D95E9ED52D8D}" type="parTrans" cxnId="{451CB3D3-9CE1-4E72-8EA6-5014C09B06A7}">
      <dgm:prSet/>
      <dgm:spPr/>
      <dgm:t>
        <a:bodyPr/>
        <a:lstStyle/>
        <a:p>
          <a:endParaRPr lang="tr-TR"/>
        </a:p>
      </dgm:t>
    </dgm:pt>
    <dgm:pt modelId="{D7E01635-A227-4D24-9CAB-B5E0B76124F0}" type="sibTrans" cxnId="{451CB3D3-9CE1-4E72-8EA6-5014C09B06A7}">
      <dgm:prSet/>
      <dgm:spPr/>
      <dgm:t>
        <a:bodyPr/>
        <a:lstStyle/>
        <a:p>
          <a:endParaRPr lang="tr-TR"/>
        </a:p>
      </dgm:t>
    </dgm:pt>
    <dgm:pt modelId="{42AC9023-5180-4988-8D11-0BD356728EE1}">
      <dgm:prSet phldrT="[Metin]"/>
      <dgm:spPr/>
      <dgm:t>
        <a:bodyPr/>
        <a:lstStyle/>
        <a:p>
          <a:r>
            <a:rPr lang="tr-TR" dirty="0"/>
            <a:t>Nesne</a:t>
          </a:r>
          <a:r>
            <a:rPr lang="tr-TR" baseline="0" dirty="0"/>
            <a:t> algılama2</a:t>
          </a:r>
          <a:endParaRPr lang="tr-TR" dirty="0"/>
        </a:p>
      </dgm:t>
    </dgm:pt>
    <dgm:pt modelId="{958E3C16-AA38-4185-8179-C98525FFE9C2}" type="parTrans" cxnId="{250D62D5-CC77-4DC6-A0E9-7A977132A376}">
      <dgm:prSet/>
      <dgm:spPr/>
      <dgm:t>
        <a:bodyPr/>
        <a:lstStyle/>
        <a:p>
          <a:endParaRPr lang="tr-TR"/>
        </a:p>
      </dgm:t>
    </dgm:pt>
    <dgm:pt modelId="{1895AEBE-4C81-4681-A820-B82917C61B6E}" type="sibTrans" cxnId="{250D62D5-CC77-4DC6-A0E9-7A977132A376}">
      <dgm:prSet/>
      <dgm:spPr/>
      <dgm:t>
        <a:bodyPr/>
        <a:lstStyle/>
        <a:p>
          <a:endParaRPr lang="tr-TR"/>
        </a:p>
      </dgm:t>
    </dgm:pt>
    <dgm:pt modelId="{EDC71984-A642-4396-B162-79705942DB40}" type="pres">
      <dgm:prSet presAssocID="{1A13AA02-CD69-4689-AF81-7FAA1DAEC5D9}" presName="diagram" presStyleCnt="0">
        <dgm:presLayoutVars>
          <dgm:dir/>
        </dgm:presLayoutVars>
      </dgm:prSet>
      <dgm:spPr/>
    </dgm:pt>
    <dgm:pt modelId="{8CA34F68-2F37-474D-8C46-F672FDDCB0D6}" type="pres">
      <dgm:prSet presAssocID="{95CEB65F-1983-407C-A24C-D09E90AB729C}" presName="composite" presStyleCnt="0"/>
      <dgm:spPr/>
    </dgm:pt>
    <dgm:pt modelId="{F56C5A34-DDCF-4D8F-AA20-5C75A24D6878}" type="pres">
      <dgm:prSet presAssocID="{95CEB65F-1983-407C-A24C-D09E90AB729C}" presName="Image" presStyleLbl="bgShp" presStyleIdx="0" presStyleCnt="2"/>
      <dgm:spPr>
        <a:blipFill rotWithShape="1">
          <a:blip xmlns:r="http://schemas.openxmlformats.org/officeDocument/2006/relationships" r:embed="rId1"/>
          <a:srcRect/>
          <a:stretch>
            <a:fillRect t="-4000" b="-4000"/>
          </a:stretch>
        </a:blipFill>
      </dgm:spPr>
    </dgm:pt>
    <dgm:pt modelId="{524B35B9-DA87-4D9C-9B17-85BAC39FCE50}" type="pres">
      <dgm:prSet presAssocID="{95CEB65F-1983-407C-A24C-D09E90AB729C}" presName="Parent" presStyleLbl="node0" presStyleIdx="0" presStyleCnt="2" custScaleX="67144" custScaleY="42029" custLinFactNeighborX="9310" custLinFactNeighborY="34272">
        <dgm:presLayoutVars>
          <dgm:bulletEnabled val="1"/>
        </dgm:presLayoutVars>
      </dgm:prSet>
      <dgm:spPr/>
    </dgm:pt>
    <dgm:pt modelId="{AC338614-F14E-4F60-8432-60D2C360221C}" type="pres">
      <dgm:prSet presAssocID="{D7E01635-A227-4D24-9CAB-B5E0B76124F0}" presName="sibTrans" presStyleCnt="0"/>
      <dgm:spPr/>
    </dgm:pt>
    <dgm:pt modelId="{4C0932E7-F83B-4A77-8F89-DDF05E5DC592}" type="pres">
      <dgm:prSet presAssocID="{42AC9023-5180-4988-8D11-0BD356728EE1}" presName="composite" presStyleCnt="0"/>
      <dgm:spPr/>
    </dgm:pt>
    <dgm:pt modelId="{A43A1590-F47F-46D4-8583-F38339136136}" type="pres">
      <dgm:prSet presAssocID="{42AC9023-5180-4988-8D11-0BD356728EE1}" presName="Image" presStyleLbl="bgShp" presStyleIdx="1" presStyleCnt="2"/>
      <dgm:spPr>
        <a:blipFill rotWithShape="1">
          <a:blip xmlns:r="http://schemas.openxmlformats.org/officeDocument/2006/relationships" r:embed="rId2"/>
          <a:srcRect/>
          <a:stretch>
            <a:fillRect t="-3000" b="-3000"/>
          </a:stretch>
        </a:blipFill>
      </dgm:spPr>
    </dgm:pt>
    <dgm:pt modelId="{A32C5400-6479-4426-8B08-EEEBA3D49D51}" type="pres">
      <dgm:prSet presAssocID="{42AC9023-5180-4988-8D11-0BD356728EE1}" presName="Parent" presStyleLbl="node0" presStyleIdx="1" presStyleCnt="2" custScaleX="89043" custScaleY="48929" custLinFactNeighborX="-1790" custLinFactNeighborY="34272">
        <dgm:presLayoutVars>
          <dgm:bulletEnabled val="1"/>
        </dgm:presLayoutVars>
      </dgm:prSet>
      <dgm:spPr/>
    </dgm:pt>
  </dgm:ptLst>
  <dgm:cxnLst>
    <dgm:cxn modelId="{C4CBC095-D2E1-4918-B1BA-94E5C67177F7}" type="presOf" srcId="{42AC9023-5180-4988-8D11-0BD356728EE1}" destId="{A32C5400-6479-4426-8B08-EEEBA3D49D51}" srcOrd="0" destOrd="0" presId="urn:microsoft.com/office/officeart/2008/layout/BendingPictureCaption"/>
    <dgm:cxn modelId="{2D41BAB0-010F-425D-8424-9ECE43E442DC}" type="presOf" srcId="{1A13AA02-CD69-4689-AF81-7FAA1DAEC5D9}" destId="{EDC71984-A642-4396-B162-79705942DB40}" srcOrd="0" destOrd="0" presId="urn:microsoft.com/office/officeart/2008/layout/BendingPictureCaption"/>
    <dgm:cxn modelId="{338FA2C4-E696-4441-92CF-ABB6404ABBC1}" type="presOf" srcId="{95CEB65F-1983-407C-A24C-D09E90AB729C}" destId="{524B35B9-DA87-4D9C-9B17-85BAC39FCE50}" srcOrd="0" destOrd="0" presId="urn:microsoft.com/office/officeart/2008/layout/BendingPictureCaption"/>
    <dgm:cxn modelId="{451CB3D3-9CE1-4E72-8EA6-5014C09B06A7}" srcId="{1A13AA02-CD69-4689-AF81-7FAA1DAEC5D9}" destId="{95CEB65F-1983-407C-A24C-D09E90AB729C}" srcOrd="0" destOrd="0" parTransId="{FD2566A0-001F-46F5-88E1-D95E9ED52D8D}" sibTransId="{D7E01635-A227-4D24-9CAB-B5E0B76124F0}"/>
    <dgm:cxn modelId="{250D62D5-CC77-4DC6-A0E9-7A977132A376}" srcId="{1A13AA02-CD69-4689-AF81-7FAA1DAEC5D9}" destId="{42AC9023-5180-4988-8D11-0BD356728EE1}" srcOrd="1" destOrd="0" parTransId="{958E3C16-AA38-4185-8179-C98525FFE9C2}" sibTransId="{1895AEBE-4C81-4681-A820-B82917C61B6E}"/>
    <dgm:cxn modelId="{D718F07B-ADE6-4487-9619-0C0658FAECDF}" type="presParOf" srcId="{EDC71984-A642-4396-B162-79705942DB40}" destId="{8CA34F68-2F37-474D-8C46-F672FDDCB0D6}" srcOrd="0" destOrd="0" presId="urn:microsoft.com/office/officeart/2008/layout/BendingPictureCaption"/>
    <dgm:cxn modelId="{A1A945F8-9AA0-4280-882E-F1AD9B48ADC5}" type="presParOf" srcId="{8CA34F68-2F37-474D-8C46-F672FDDCB0D6}" destId="{F56C5A34-DDCF-4D8F-AA20-5C75A24D6878}" srcOrd="0" destOrd="0" presId="urn:microsoft.com/office/officeart/2008/layout/BendingPictureCaption"/>
    <dgm:cxn modelId="{EE8F2D0B-7EE8-4347-BA69-F3E11457FCB3}" type="presParOf" srcId="{8CA34F68-2F37-474D-8C46-F672FDDCB0D6}" destId="{524B35B9-DA87-4D9C-9B17-85BAC39FCE50}" srcOrd="1" destOrd="0" presId="urn:microsoft.com/office/officeart/2008/layout/BendingPictureCaption"/>
    <dgm:cxn modelId="{075EECE1-6541-431B-B240-CA5164B91188}" type="presParOf" srcId="{EDC71984-A642-4396-B162-79705942DB40}" destId="{AC338614-F14E-4F60-8432-60D2C360221C}" srcOrd="1" destOrd="0" presId="urn:microsoft.com/office/officeart/2008/layout/BendingPictureCaption"/>
    <dgm:cxn modelId="{6186607F-A306-4020-A073-2483ED3A970E}" type="presParOf" srcId="{EDC71984-A642-4396-B162-79705942DB40}" destId="{4C0932E7-F83B-4A77-8F89-DDF05E5DC592}" srcOrd="2" destOrd="0" presId="urn:microsoft.com/office/officeart/2008/layout/BendingPictureCaption"/>
    <dgm:cxn modelId="{EA1D6709-C0F1-4BA6-A54A-92D0AF7AE043}" type="presParOf" srcId="{4C0932E7-F83B-4A77-8F89-DDF05E5DC592}" destId="{A43A1590-F47F-46D4-8583-F38339136136}" srcOrd="0" destOrd="0" presId="urn:microsoft.com/office/officeart/2008/layout/BendingPictureCaption"/>
    <dgm:cxn modelId="{4448AA42-F135-45B8-A801-13CF42B030B6}" type="presParOf" srcId="{4C0932E7-F83B-4A77-8F89-DDF05E5DC592}" destId="{A32C5400-6479-4426-8B08-EEEBA3D49D51}" srcOrd="1" destOrd="0" presId="urn:microsoft.com/office/officeart/2008/layout/BendingPictureCaption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6B6DD022-8650-4E44-A867-869D228D96AC}" type="doc">
      <dgm:prSet loTypeId="urn:microsoft.com/office/officeart/2005/8/layout/default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tr-TR"/>
        </a:p>
      </dgm:t>
    </dgm:pt>
    <dgm:pt modelId="{1D16A812-97F1-49FC-8A8D-11673F3D9D80}">
      <dgm:prSet phldrT="[Metin]"/>
      <dgm:spPr/>
      <dgm:t>
        <a:bodyPr/>
        <a:lstStyle/>
        <a:p>
          <a:pPr>
            <a:buClrTx/>
            <a:buSzTx/>
            <a:buFontTx/>
            <a:buChar char="•"/>
          </a:pPr>
          <a:r>
            <a:rPr kumimoji="0" lang="tr-TR" altLang="tr-TR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rPr>
            <a:t>Bluetooth ile Sesli Komut Desteği</a:t>
          </a:r>
          <a:br>
            <a:rPr kumimoji="0" lang="tr-TR" altLang="tr-TR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rPr>
          </a:br>
          <a:r>
            <a:rPr kumimoji="0" lang="tr-TR" altLang="tr-TR" b="0" i="1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rPr>
            <a:t>Kablosuz kontrol ve daha kolay kullanım için</a:t>
          </a:r>
          <a:endParaRPr lang="tr-TR" dirty="0"/>
        </a:p>
      </dgm:t>
    </dgm:pt>
    <dgm:pt modelId="{54BBECFC-A764-4F8E-ADED-DE879EBA0976}" type="parTrans" cxnId="{211F5E5C-2019-41E5-93AC-8E911741113A}">
      <dgm:prSet/>
      <dgm:spPr/>
      <dgm:t>
        <a:bodyPr/>
        <a:lstStyle/>
        <a:p>
          <a:endParaRPr lang="tr-TR"/>
        </a:p>
      </dgm:t>
    </dgm:pt>
    <dgm:pt modelId="{29D2BBB1-1CF4-4CC2-8C2B-60ED67B9EAA1}" type="sibTrans" cxnId="{211F5E5C-2019-41E5-93AC-8E911741113A}">
      <dgm:prSet/>
      <dgm:spPr/>
      <dgm:t>
        <a:bodyPr/>
        <a:lstStyle/>
        <a:p>
          <a:endParaRPr lang="tr-TR"/>
        </a:p>
      </dgm:t>
    </dgm:pt>
    <dgm:pt modelId="{FC023FD5-86A3-419E-A51A-DE07E7FF4241}">
      <dgm:prSet phldrT="[Metin]"/>
      <dgm:spPr/>
      <dgm:t>
        <a:bodyPr/>
        <a:lstStyle/>
        <a:p>
          <a:pPr>
            <a:buClrTx/>
            <a:buSzTx/>
            <a:buFontTx/>
            <a:buChar char="•"/>
          </a:pPr>
          <a:r>
            <a:rPr kumimoji="0" lang="tr-TR" altLang="tr-TR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rPr>
            <a:t>Nesne çeşitliliği artırılması</a:t>
          </a:r>
          <a:br>
            <a:rPr kumimoji="0" lang="tr-TR" altLang="tr-TR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rPr>
          </a:br>
          <a:r>
            <a:rPr kumimoji="0" lang="tr-TR" altLang="tr-TR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rPr>
            <a:t>Böylece daha fazla nesne tanıması yapılır </a:t>
          </a:r>
          <a:endParaRPr lang="tr-TR" dirty="0"/>
        </a:p>
      </dgm:t>
    </dgm:pt>
    <dgm:pt modelId="{74C3B0BB-FF75-4909-8088-C9FA01201023}" type="parTrans" cxnId="{0557C4EB-7F0F-4453-925F-3ECF8C2DEB1E}">
      <dgm:prSet/>
      <dgm:spPr/>
      <dgm:t>
        <a:bodyPr/>
        <a:lstStyle/>
        <a:p>
          <a:endParaRPr lang="tr-TR"/>
        </a:p>
      </dgm:t>
    </dgm:pt>
    <dgm:pt modelId="{8010D831-3703-43F6-A852-6854B21BA5EC}" type="sibTrans" cxnId="{0557C4EB-7F0F-4453-925F-3ECF8C2DEB1E}">
      <dgm:prSet/>
      <dgm:spPr/>
      <dgm:t>
        <a:bodyPr/>
        <a:lstStyle/>
        <a:p>
          <a:endParaRPr lang="tr-TR"/>
        </a:p>
      </dgm:t>
    </dgm:pt>
    <dgm:pt modelId="{FF76E655-F2C9-49B1-8BAD-25F691F8121E}">
      <dgm:prSet phldrT="[Metin]"/>
      <dgm:spPr/>
      <dgm:t>
        <a:bodyPr/>
        <a:lstStyle/>
        <a:p>
          <a:pPr>
            <a:buClrTx/>
            <a:buSzTx/>
            <a:buFontTx/>
            <a:buChar char="•"/>
          </a:pPr>
          <a:r>
            <a:rPr lang="tr-TR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Webcam entegrasyonu </a:t>
          </a:r>
          <a:br>
            <a:rPr kumimoji="0" lang="tr-TR" altLang="tr-TR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rPr>
          </a:br>
          <a:r>
            <a:rPr kumimoji="0" lang="tr-TR" altLang="tr-TR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rPr>
            <a:t>D</a:t>
          </a:r>
          <a:r>
            <a:rPr lang="tr-TR" dirty="0"/>
            <a:t>aha kullanılabilir bir aşama sağlar</a:t>
          </a:r>
        </a:p>
      </dgm:t>
    </dgm:pt>
    <dgm:pt modelId="{B193D4E0-1868-4F4C-8529-F24DB98701F9}" type="parTrans" cxnId="{A8CA9BE9-9CA0-43C6-A5AE-30695C31E84C}">
      <dgm:prSet/>
      <dgm:spPr/>
      <dgm:t>
        <a:bodyPr/>
        <a:lstStyle/>
        <a:p>
          <a:endParaRPr lang="tr-TR"/>
        </a:p>
      </dgm:t>
    </dgm:pt>
    <dgm:pt modelId="{EC57FEC4-81DA-4EFD-AC51-DB081E2ACC07}" type="sibTrans" cxnId="{A8CA9BE9-9CA0-43C6-A5AE-30695C31E84C}">
      <dgm:prSet/>
      <dgm:spPr/>
      <dgm:t>
        <a:bodyPr/>
        <a:lstStyle/>
        <a:p>
          <a:endParaRPr lang="tr-TR"/>
        </a:p>
      </dgm:t>
    </dgm:pt>
    <dgm:pt modelId="{9903C757-F004-4AB1-AD26-10362964445A}" type="pres">
      <dgm:prSet presAssocID="{6B6DD022-8650-4E44-A867-869D228D96AC}" presName="diagram" presStyleCnt="0">
        <dgm:presLayoutVars>
          <dgm:dir/>
          <dgm:resizeHandles val="exact"/>
        </dgm:presLayoutVars>
      </dgm:prSet>
      <dgm:spPr/>
    </dgm:pt>
    <dgm:pt modelId="{3DFB4A67-8F58-40BB-A92F-415D66E05009}" type="pres">
      <dgm:prSet presAssocID="{1D16A812-97F1-49FC-8A8D-11673F3D9D80}" presName="node" presStyleLbl="node1" presStyleIdx="0" presStyleCnt="3">
        <dgm:presLayoutVars>
          <dgm:bulletEnabled val="1"/>
        </dgm:presLayoutVars>
      </dgm:prSet>
      <dgm:spPr/>
    </dgm:pt>
    <dgm:pt modelId="{F9BE4547-C8EE-443B-84A5-374AE8F8EC04}" type="pres">
      <dgm:prSet presAssocID="{29D2BBB1-1CF4-4CC2-8C2B-60ED67B9EAA1}" presName="sibTrans" presStyleCnt="0"/>
      <dgm:spPr/>
    </dgm:pt>
    <dgm:pt modelId="{61D7DE03-513A-4B3D-B992-C48B45C11D32}" type="pres">
      <dgm:prSet presAssocID="{FC023FD5-86A3-419E-A51A-DE07E7FF4241}" presName="node" presStyleLbl="node1" presStyleIdx="1" presStyleCnt="3">
        <dgm:presLayoutVars>
          <dgm:bulletEnabled val="1"/>
        </dgm:presLayoutVars>
      </dgm:prSet>
      <dgm:spPr/>
    </dgm:pt>
    <dgm:pt modelId="{3CD535A6-2713-4AEC-8A49-680E54788AFC}" type="pres">
      <dgm:prSet presAssocID="{8010D831-3703-43F6-A852-6854B21BA5EC}" presName="sibTrans" presStyleCnt="0"/>
      <dgm:spPr/>
    </dgm:pt>
    <dgm:pt modelId="{0E0CB8D6-4041-421B-9E30-D67A2A4D3903}" type="pres">
      <dgm:prSet presAssocID="{FF76E655-F2C9-49B1-8BAD-25F691F8121E}" presName="node" presStyleLbl="node1" presStyleIdx="2" presStyleCnt="3">
        <dgm:presLayoutVars>
          <dgm:bulletEnabled val="1"/>
        </dgm:presLayoutVars>
      </dgm:prSet>
      <dgm:spPr/>
    </dgm:pt>
  </dgm:ptLst>
  <dgm:cxnLst>
    <dgm:cxn modelId="{211F5E5C-2019-41E5-93AC-8E911741113A}" srcId="{6B6DD022-8650-4E44-A867-869D228D96AC}" destId="{1D16A812-97F1-49FC-8A8D-11673F3D9D80}" srcOrd="0" destOrd="0" parTransId="{54BBECFC-A764-4F8E-ADED-DE879EBA0976}" sibTransId="{29D2BBB1-1CF4-4CC2-8C2B-60ED67B9EAA1}"/>
    <dgm:cxn modelId="{C902A970-DA44-495D-B26C-500606471FE5}" type="presOf" srcId="{6B6DD022-8650-4E44-A867-869D228D96AC}" destId="{9903C757-F004-4AB1-AD26-10362964445A}" srcOrd="0" destOrd="0" presId="urn:microsoft.com/office/officeart/2005/8/layout/default"/>
    <dgm:cxn modelId="{26E42052-A5DF-45C2-BBD9-ABA59BD527BC}" type="presOf" srcId="{FC023FD5-86A3-419E-A51A-DE07E7FF4241}" destId="{61D7DE03-513A-4B3D-B992-C48B45C11D32}" srcOrd="0" destOrd="0" presId="urn:microsoft.com/office/officeart/2005/8/layout/default"/>
    <dgm:cxn modelId="{53590E73-736F-4D8F-903D-F848080BE93D}" type="presOf" srcId="{FF76E655-F2C9-49B1-8BAD-25F691F8121E}" destId="{0E0CB8D6-4041-421B-9E30-D67A2A4D3903}" srcOrd="0" destOrd="0" presId="urn:microsoft.com/office/officeart/2005/8/layout/default"/>
    <dgm:cxn modelId="{84D16D99-DD22-4A4A-8C80-CA9C3DFFA880}" type="presOf" srcId="{1D16A812-97F1-49FC-8A8D-11673F3D9D80}" destId="{3DFB4A67-8F58-40BB-A92F-415D66E05009}" srcOrd="0" destOrd="0" presId="urn:microsoft.com/office/officeart/2005/8/layout/default"/>
    <dgm:cxn modelId="{A8CA9BE9-9CA0-43C6-A5AE-30695C31E84C}" srcId="{6B6DD022-8650-4E44-A867-869D228D96AC}" destId="{FF76E655-F2C9-49B1-8BAD-25F691F8121E}" srcOrd="2" destOrd="0" parTransId="{B193D4E0-1868-4F4C-8529-F24DB98701F9}" sibTransId="{EC57FEC4-81DA-4EFD-AC51-DB081E2ACC07}"/>
    <dgm:cxn modelId="{0557C4EB-7F0F-4453-925F-3ECF8C2DEB1E}" srcId="{6B6DD022-8650-4E44-A867-869D228D96AC}" destId="{FC023FD5-86A3-419E-A51A-DE07E7FF4241}" srcOrd="1" destOrd="0" parTransId="{74C3B0BB-FF75-4909-8088-C9FA01201023}" sibTransId="{8010D831-3703-43F6-A852-6854B21BA5EC}"/>
    <dgm:cxn modelId="{8E984F21-B48F-4FB7-8F6B-65BA7F83126F}" type="presParOf" srcId="{9903C757-F004-4AB1-AD26-10362964445A}" destId="{3DFB4A67-8F58-40BB-A92F-415D66E05009}" srcOrd="0" destOrd="0" presId="urn:microsoft.com/office/officeart/2005/8/layout/default"/>
    <dgm:cxn modelId="{ADA6E2C5-D282-4E42-8D9A-751807B92F2C}" type="presParOf" srcId="{9903C757-F004-4AB1-AD26-10362964445A}" destId="{F9BE4547-C8EE-443B-84A5-374AE8F8EC04}" srcOrd="1" destOrd="0" presId="urn:microsoft.com/office/officeart/2005/8/layout/default"/>
    <dgm:cxn modelId="{C2E1FCE0-DC11-41FA-87CD-0DCCBC5C7E23}" type="presParOf" srcId="{9903C757-F004-4AB1-AD26-10362964445A}" destId="{61D7DE03-513A-4B3D-B992-C48B45C11D32}" srcOrd="2" destOrd="0" presId="urn:microsoft.com/office/officeart/2005/8/layout/default"/>
    <dgm:cxn modelId="{9B27170E-61AA-4429-AA44-E0D704919FD0}" type="presParOf" srcId="{9903C757-F004-4AB1-AD26-10362964445A}" destId="{3CD535A6-2713-4AEC-8A49-680E54788AFC}" srcOrd="3" destOrd="0" presId="urn:microsoft.com/office/officeart/2005/8/layout/default"/>
    <dgm:cxn modelId="{F323CA59-2FEA-4D68-A836-F997847F731F}" type="presParOf" srcId="{9903C757-F004-4AB1-AD26-10362964445A}" destId="{0E0CB8D6-4041-421B-9E30-D67A2A4D3903}" srcOrd="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4D634F-5DFB-4C84-A59E-C916E7B74214}">
      <dsp:nvSpPr>
        <dsp:cNvPr id="0" name=""/>
        <dsp:cNvSpPr/>
      </dsp:nvSpPr>
      <dsp:spPr>
        <a:xfrm>
          <a:off x="0" y="69174"/>
          <a:ext cx="5221288" cy="1097167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200" b="1" kern="1200" dirty="0"/>
            <a:t>🔌 Temel Bileşenler:</a:t>
          </a:r>
          <a:endParaRPr lang="tr-TR" sz="2200" kern="1200" dirty="0"/>
        </a:p>
      </dsp:txBody>
      <dsp:txXfrm>
        <a:off x="53559" y="122733"/>
        <a:ext cx="5114170" cy="990049"/>
      </dsp:txXfrm>
    </dsp:sp>
    <dsp:sp modelId="{F805ACF2-3838-4FC5-BE4E-F19036B92F94}">
      <dsp:nvSpPr>
        <dsp:cNvPr id="0" name=""/>
        <dsp:cNvSpPr/>
      </dsp:nvSpPr>
      <dsp:spPr>
        <a:xfrm>
          <a:off x="0" y="1229702"/>
          <a:ext cx="5221288" cy="1097167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200" b="1" kern="1200" dirty="0"/>
            <a:t>Arduino </a:t>
          </a:r>
          <a:r>
            <a:rPr lang="tr-TR" sz="2200" b="1" kern="1200" dirty="0" err="1"/>
            <a:t>Uno</a:t>
          </a:r>
          <a:br>
            <a:rPr lang="tr-TR" sz="2200" kern="1200" dirty="0"/>
          </a:br>
          <a:r>
            <a:rPr lang="tr-TR" sz="2200" kern="1200" dirty="0"/>
            <a:t>Projenin ana kontrol birimi. Sensörlerden veri alır ve çıkış üretir.</a:t>
          </a:r>
        </a:p>
      </dsp:txBody>
      <dsp:txXfrm>
        <a:off x="53559" y="1283261"/>
        <a:ext cx="5114170" cy="990049"/>
      </dsp:txXfrm>
    </dsp:sp>
    <dsp:sp modelId="{460DE29A-CA0C-4D2E-BA57-726A74EA94BA}">
      <dsp:nvSpPr>
        <dsp:cNvPr id="0" name=""/>
        <dsp:cNvSpPr/>
      </dsp:nvSpPr>
      <dsp:spPr>
        <a:xfrm>
          <a:off x="0" y="2390229"/>
          <a:ext cx="5221288" cy="1097167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200" b="1" kern="1200"/>
            <a:t>HC-SR04 Ultrasonik Sensör</a:t>
          </a:r>
          <a:br>
            <a:rPr lang="tr-TR" sz="2200" kern="1200"/>
          </a:br>
          <a:r>
            <a:rPr lang="tr-TR" sz="2200" kern="1200"/>
            <a:t>Mesafe ölçümü yapar. Baş hizasındaki engelleri algılar.</a:t>
          </a:r>
        </a:p>
      </dsp:txBody>
      <dsp:txXfrm>
        <a:off x="53559" y="2443788"/>
        <a:ext cx="5114170" cy="990049"/>
      </dsp:txXfrm>
    </dsp:sp>
    <dsp:sp modelId="{60AECE06-C38E-484A-924B-D8468FEB07BC}">
      <dsp:nvSpPr>
        <dsp:cNvPr id="0" name=""/>
        <dsp:cNvSpPr/>
      </dsp:nvSpPr>
      <dsp:spPr>
        <a:xfrm>
          <a:off x="0" y="3550757"/>
          <a:ext cx="5221288" cy="1097167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200" b="1" kern="1200"/>
            <a:t>Buzzer</a:t>
          </a:r>
          <a:br>
            <a:rPr lang="tr-TR" sz="2200" kern="1200"/>
          </a:br>
          <a:r>
            <a:rPr lang="tr-TR" sz="2200" kern="1200"/>
            <a:t>Engeller algılandığında sesli uyarı verir.</a:t>
          </a:r>
        </a:p>
      </dsp:txBody>
      <dsp:txXfrm>
        <a:off x="53559" y="3604316"/>
        <a:ext cx="5114170" cy="99004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07792D-A7B1-4180-BA80-74836C166399}">
      <dsp:nvSpPr>
        <dsp:cNvPr id="0" name=""/>
        <dsp:cNvSpPr/>
      </dsp:nvSpPr>
      <dsp:spPr>
        <a:xfrm>
          <a:off x="0" y="329266"/>
          <a:ext cx="5221288" cy="1065267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400" b="1" kern="1200" dirty="0"/>
            <a:t>🔧 Destekleyici Bileşenler:</a:t>
          </a:r>
          <a:endParaRPr lang="tr-TR" sz="2400" kern="1200" dirty="0"/>
        </a:p>
      </dsp:txBody>
      <dsp:txXfrm>
        <a:off x="52002" y="381268"/>
        <a:ext cx="5117284" cy="961263"/>
      </dsp:txXfrm>
    </dsp:sp>
    <dsp:sp modelId="{8419F3A3-9C85-48CD-A43E-A266F549CF5D}">
      <dsp:nvSpPr>
        <dsp:cNvPr id="0" name=""/>
        <dsp:cNvSpPr/>
      </dsp:nvSpPr>
      <dsp:spPr>
        <a:xfrm>
          <a:off x="0" y="1472182"/>
          <a:ext cx="5221288" cy="1138763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600" b="1" kern="1200"/>
            <a:t>Kablo</a:t>
          </a:r>
          <a:r>
            <a:rPr lang="tr-TR" sz="2600" kern="1200"/>
            <a:t> – Devre bağlantıları için.</a:t>
          </a:r>
        </a:p>
      </dsp:txBody>
      <dsp:txXfrm>
        <a:off x="55590" y="1527772"/>
        <a:ext cx="5110108" cy="1027583"/>
      </dsp:txXfrm>
    </dsp:sp>
    <dsp:sp modelId="{6336426A-C558-46FF-973D-7A294557525E}">
      <dsp:nvSpPr>
        <dsp:cNvPr id="0" name=""/>
        <dsp:cNvSpPr/>
      </dsp:nvSpPr>
      <dsp:spPr>
        <a:xfrm>
          <a:off x="0" y="2746875"/>
          <a:ext cx="5221288" cy="980332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600" b="1" kern="1200"/>
            <a:t>Batarya</a:t>
          </a:r>
          <a:r>
            <a:rPr lang="tr-TR" sz="2600" kern="1200"/>
            <a:t> – Taşınabilir güç kaynağı.</a:t>
          </a:r>
        </a:p>
      </dsp:txBody>
      <dsp:txXfrm>
        <a:off x="47856" y="2794731"/>
        <a:ext cx="5125576" cy="884620"/>
      </dsp:txXfrm>
    </dsp:sp>
    <dsp:sp modelId="{7BFFD016-E78A-43B6-BA4D-FAF62CB7FDA9}">
      <dsp:nvSpPr>
        <dsp:cNvPr id="0" name=""/>
        <dsp:cNvSpPr/>
      </dsp:nvSpPr>
      <dsp:spPr>
        <a:xfrm>
          <a:off x="0" y="3802087"/>
          <a:ext cx="5221288" cy="980332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600" b="1" kern="1200" dirty="0"/>
            <a:t>Şapka</a:t>
          </a:r>
          <a:r>
            <a:rPr lang="tr-TR" sz="2600" kern="1200" dirty="0"/>
            <a:t> – Donanımın takıldığı, kullanıcı tarafından giyilen platform.</a:t>
          </a:r>
        </a:p>
      </dsp:txBody>
      <dsp:txXfrm>
        <a:off x="47856" y="3849943"/>
        <a:ext cx="5125576" cy="88462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7DD5DE-7FC4-40E0-855B-5342FAED8BFD}">
      <dsp:nvSpPr>
        <dsp:cNvPr id="0" name=""/>
        <dsp:cNvSpPr/>
      </dsp:nvSpPr>
      <dsp:spPr>
        <a:xfrm>
          <a:off x="0" y="16327"/>
          <a:ext cx="10305143" cy="91260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3600" b="1" kern="1200" dirty="0"/>
            <a:t>Timer ve Kesme (Interrupt) Kullanımı</a:t>
          </a:r>
          <a:endParaRPr lang="tr-TR" sz="3600" kern="1200" dirty="0"/>
        </a:p>
      </dsp:txBody>
      <dsp:txXfrm>
        <a:off x="44549" y="60876"/>
        <a:ext cx="10216045" cy="823502"/>
      </dsp:txXfrm>
    </dsp:sp>
    <dsp:sp modelId="{78639F71-F0D5-4305-A147-48E8D78BDCB6}">
      <dsp:nvSpPr>
        <dsp:cNvPr id="0" name=""/>
        <dsp:cNvSpPr/>
      </dsp:nvSpPr>
      <dsp:spPr>
        <a:xfrm>
          <a:off x="0" y="928927"/>
          <a:ext cx="10305143" cy="14076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7188" tIns="45720" rIns="256032" bIns="45720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tr-TR" sz="2800" kern="1200" dirty="0"/>
            <a:t>0.5 saniyede bir </a:t>
          </a:r>
          <a:r>
            <a:rPr lang="tr-TR" sz="2800" kern="1200" dirty="0" err="1"/>
            <a:t>triggerUltrasonik</a:t>
          </a:r>
          <a:r>
            <a:rPr lang="tr-TR" sz="2800" kern="1200" dirty="0"/>
            <a:t>() fonksiyonu çağrılarak ultrasonik sensör tetikleniyor.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tr-TR" sz="2800" kern="1200" dirty="0"/>
            <a:t>Bu sayede ölçümler düzenli ve otomatik olarak yapılıyor.</a:t>
          </a:r>
        </a:p>
      </dsp:txBody>
      <dsp:txXfrm>
        <a:off x="0" y="928927"/>
        <a:ext cx="10305143" cy="1407600"/>
      </dsp:txXfrm>
    </dsp:sp>
    <dsp:sp modelId="{66A3B481-344A-4E48-A310-719B558E4D2D}">
      <dsp:nvSpPr>
        <dsp:cNvPr id="0" name=""/>
        <dsp:cNvSpPr/>
      </dsp:nvSpPr>
      <dsp:spPr>
        <a:xfrm>
          <a:off x="0" y="2270170"/>
          <a:ext cx="10305143" cy="912600"/>
        </a:xfrm>
        <a:prstGeom prst="roundRect">
          <a:avLst/>
        </a:prstGeom>
        <a:solidFill>
          <a:schemeClr val="accent5">
            <a:hueOff val="-3308557"/>
            <a:satOff val="-17770"/>
            <a:lumOff val="6078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3600" b="1" kern="1200" dirty="0"/>
            <a:t>Mesafeye Göre Sesli Uyarı</a:t>
          </a:r>
          <a:endParaRPr lang="tr-TR" sz="3600" kern="1200" dirty="0"/>
        </a:p>
      </dsp:txBody>
      <dsp:txXfrm>
        <a:off x="44549" y="2314719"/>
        <a:ext cx="10216045" cy="823502"/>
      </dsp:txXfrm>
    </dsp:sp>
    <dsp:sp modelId="{F4F440D0-9D43-46AE-848A-FE3CBD8A95C9}">
      <dsp:nvSpPr>
        <dsp:cNvPr id="0" name=""/>
        <dsp:cNvSpPr/>
      </dsp:nvSpPr>
      <dsp:spPr>
        <a:xfrm>
          <a:off x="58069" y="3249127"/>
          <a:ext cx="10189004" cy="28075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7188" tIns="45720" rIns="256032" bIns="45720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20000"/>
            </a:spcAft>
            <a:buNone/>
          </a:pPr>
          <a:r>
            <a:rPr lang="tr-TR" sz="2800" kern="1200" dirty="0"/>
            <a:t>Ölçülen mesafeye göre </a:t>
          </a:r>
          <a:r>
            <a:rPr lang="tr-TR" sz="2800" kern="1200" dirty="0" err="1"/>
            <a:t>buzzer’dan</a:t>
          </a:r>
          <a:r>
            <a:rPr lang="tr-TR" sz="2800" kern="1200" dirty="0"/>
            <a:t> belirli sayıda “</a:t>
          </a:r>
          <a:r>
            <a:rPr lang="tr-TR" sz="2800" kern="1200" dirty="0" err="1"/>
            <a:t>dıt</a:t>
          </a:r>
          <a:r>
            <a:rPr lang="tr-TR" sz="2800" kern="1200" dirty="0"/>
            <a:t>” sesi üretiliyor: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tr-TR" sz="2800" b="0" kern="1200" dirty="0"/>
            <a:t>Önünüzdeki engel yakınsa (0–30 cm):  🔉🔉🔉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tr-TR" sz="2800" b="0" kern="1200" dirty="0"/>
            <a:t>Orta mesafedeyse (30–100 cm):🔉🔉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tr-TR" sz="2800" b="0" kern="1200" dirty="0"/>
            <a:t>Uzaksa (100–150 cm):🔉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tr-TR" sz="2800" b="0" kern="1200" dirty="0"/>
            <a:t>150 cm’den uzaktaysa:</a:t>
          </a:r>
        </a:p>
      </dsp:txBody>
      <dsp:txXfrm>
        <a:off x="58069" y="3249127"/>
        <a:ext cx="10189004" cy="280756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7DD5DE-7FC4-40E0-855B-5342FAED8BFD}">
      <dsp:nvSpPr>
        <dsp:cNvPr id="0" name=""/>
        <dsp:cNvSpPr/>
      </dsp:nvSpPr>
      <dsp:spPr>
        <a:xfrm>
          <a:off x="0" y="12123"/>
          <a:ext cx="10711543" cy="707264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700" b="1" kern="1200" dirty="0"/>
            <a:t>Arduino ile Mesafe Ölçümü:</a:t>
          </a:r>
          <a:endParaRPr lang="tr-TR" sz="2700" kern="1200" dirty="0"/>
        </a:p>
      </dsp:txBody>
      <dsp:txXfrm>
        <a:off x="34526" y="46649"/>
        <a:ext cx="10642491" cy="638212"/>
      </dsp:txXfrm>
    </dsp:sp>
    <dsp:sp modelId="{78639F71-F0D5-4305-A147-48E8D78BDCB6}">
      <dsp:nvSpPr>
        <dsp:cNvPr id="0" name=""/>
        <dsp:cNvSpPr/>
      </dsp:nvSpPr>
      <dsp:spPr>
        <a:xfrm>
          <a:off x="0" y="719388"/>
          <a:ext cx="10711543" cy="10267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0091" tIns="34290" rIns="192024" bIns="34290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tr-TR" sz="2100" kern="1200" dirty="0"/>
            <a:t>Arduino ultrasonik sensörden aldığı mesafe bilgisini seri port üzerinden PC'ye gönderir. Program bu veriyi </a:t>
          </a:r>
          <a:r>
            <a:rPr lang="tr-TR" sz="2100" kern="1200" dirty="0" err="1"/>
            <a:t>get_distance</a:t>
          </a:r>
          <a:r>
            <a:rPr lang="tr-TR" sz="2100" kern="1200" dirty="0"/>
            <a:t>() fonksiyonuyla </a:t>
          </a:r>
          <a:r>
            <a:rPr lang="tr-TR" sz="2100" kern="1200" dirty="0" err="1"/>
            <a:t>okur.Bu</a:t>
          </a:r>
          <a:r>
            <a:rPr lang="tr-TR" sz="2100" kern="1200" dirty="0"/>
            <a:t> sayede ölçümler düzenli ve otomatik olarak yapılıyor.</a:t>
          </a:r>
        </a:p>
      </dsp:txBody>
      <dsp:txXfrm>
        <a:off x="0" y="719388"/>
        <a:ext cx="10711543" cy="1026720"/>
      </dsp:txXfrm>
    </dsp:sp>
    <dsp:sp modelId="{66A3B481-344A-4E48-A310-719B558E4D2D}">
      <dsp:nvSpPr>
        <dsp:cNvPr id="0" name=""/>
        <dsp:cNvSpPr/>
      </dsp:nvSpPr>
      <dsp:spPr>
        <a:xfrm>
          <a:off x="0" y="1731560"/>
          <a:ext cx="10711543" cy="707264"/>
        </a:xfrm>
        <a:prstGeom prst="roundRect">
          <a:avLst/>
        </a:prstGeom>
        <a:solidFill>
          <a:schemeClr val="accent5">
            <a:hueOff val="-1102852"/>
            <a:satOff val="-5923"/>
            <a:lumOff val="2026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700" b="1" kern="1200" dirty="0"/>
            <a:t>YOLO ile Nesne Algılama:</a:t>
          </a:r>
          <a:endParaRPr lang="tr-TR" sz="2700" kern="1200" dirty="0"/>
        </a:p>
      </dsp:txBody>
      <dsp:txXfrm>
        <a:off x="34526" y="1766086"/>
        <a:ext cx="10642491" cy="638212"/>
      </dsp:txXfrm>
    </dsp:sp>
    <dsp:sp modelId="{F4F440D0-9D43-46AE-848A-FE3CBD8A95C9}">
      <dsp:nvSpPr>
        <dsp:cNvPr id="0" name=""/>
        <dsp:cNvSpPr/>
      </dsp:nvSpPr>
      <dsp:spPr>
        <a:xfrm>
          <a:off x="60359" y="2453373"/>
          <a:ext cx="10590823" cy="6155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0091" tIns="34290" rIns="192024" bIns="34290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None/>
          </a:pPr>
          <a:r>
            <a:rPr lang="tr-TR" sz="2100" kern="1200" dirty="0"/>
            <a:t>Mesafe 50 cm’den az ise, alınan kare YOLO modeli ile işlenir ve çevredeki nesneler algılanır.</a:t>
          </a:r>
        </a:p>
      </dsp:txBody>
      <dsp:txXfrm>
        <a:off x="60359" y="2453373"/>
        <a:ext cx="10590823" cy="615539"/>
      </dsp:txXfrm>
    </dsp:sp>
    <dsp:sp modelId="{BF11D9BD-8105-469E-A2C7-9A39EF7817DC}">
      <dsp:nvSpPr>
        <dsp:cNvPr id="0" name=""/>
        <dsp:cNvSpPr/>
      </dsp:nvSpPr>
      <dsp:spPr>
        <a:xfrm>
          <a:off x="0" y="3068913"/>
          <a:ext cx="10711543" cy="707264"/>
        </a:xfrm>
        <a:prstGeom prst="roundRect">
          <a:avLst/>
        </a:prstGeom>
        <a:solidFill>
          <a:schemeClr val="accent5">
            <a:hueOff val="-2205704"/>
            <a:satOff val="-11847"/>
            <a:lumOff val="4052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700" kern="1200" dirty="0"/>
            <a:t>GUI ile Görüntü ve Mesaj Gösterimi:</a:t>
          </a:r>
        </a:p>
      </dsp:txBody>
      <dsp:txXfrm>
        <a:off x="34526" y="3103439"/>
        <a:ext cx="10642491" cy="638212"/>
      </dsp:txXfrm>
    </dsp:sp>
    <dsp:sp modelId="{48D4EA0E-19DD-4AF9-A2D6-C386D3CAB027}">
      <dsp:nvSpPr>
        <dsp:cNvPr id="0" name=""/>
        <dsp:cNvSpPr/>
      </dsp:nvSpPr>
      <dsp:spPr>
        <a:xfrm>
          <a:off x="0" y="3776178"/>
          <a:ext cx="10711543" cy="6898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0091" tIns="34290" rIns="192024" bIns="34290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None/>
          </a:pPr>
          <a:r>
            <a:rPr lang="tr-TR" sz="2100" kern="1200" dirty="0" err="1"/>
            <a:t>Tkinter</a:t>
          </a:r>
          <a:r>
            <a:rPr lang="tr-TR" sz="2100" kern="1200" dirty="0"/>
            <a:t> kullanılarak kullanıcıya kamera görüntüsü, nesne kutuları ve sesli mesajlar görsel olarak sunulur. Ayrıca açılış ve başlat ekranları vardır.</a:t>
          </a:r>
        </a:p>
      </dsp:txBody>
      <dsp:txXfrm>
        <a:off x="0" y="3776178"/>
        <a:ext cx="10711543" cy="689827"/>
      </dsp:txXfrm>
    </dsp:sp>
    <dsp:sp modelId="{AF9B5021-BBDA-4D02-9F5F-A9FA78694C38}">
      <dsp:nvSpPr>
        <dsp:cNvPr id="0" name=""/>
        <dsp:cNvSpPr/>
      </dsp:nvSpPr>
      <dsp:spPr>
        <a:xfrm>
          <a:off x="0" y="4475051"/>
          <a:ext cx="10711543" cy="707264"/>
        </a:xfrm>
        <a:prstGeom prst="roundRect">
          <a:avLst/>
        </a:prstGeom>
        <a:solidFill>
          <a:schemeClr val="accent5">
            <a:hueOff val="-3308557"/>
            <a:satOff val="-17770"/>
            <a:lumOff val="6078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700" kern="1200" dirty="0"/>
            <a:t>Konum Tespiti ve Sesli Uyarı</a:t>
          </a:r>
        </a:p>
      </dsp:txBody>
      <dsp:txXfrm>
        <a:off x="34526" y="4509577"/>
        <a:ext cx="10642491" cy="638212"/>
      </dsp:txXfrm>
    </dsp:sp>
    <dsp:sp modelId="{ABC50776-6CC2-41BC-8933-4B8B11D5EE8E}">
      <dsp:nvSpPr>
        <dsp:cNvPr id="0" name=""/>
        <dsp:cNvSpPr/>
      </dsp:nvSpPr>
      <dsp:spPr>
        <a:xfrm>
          <a:off x="0" y="5173271"/>
          <a:ext cx="10711543" cy="10267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0091" tIns="34290" rIns="192024" bIns="34290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None/>
          </a:pPr>
          <a:r>
            <a:rPr lang="tr-TR" sz="2100" kern="1200" dirty="0"/>
            <a:t>Algılanan nesnelerin konumu (sol, orta, sağ) belirlenir. Aynı nesne tekrar tekrar bildirilmez. Yeni bir nesne algılanırsa, mesafe bilgisiyle beraber sesli uyarı oluşturulur ve arayüzde yazılı olarak gösterilir.</a:t>
          </a:r>
        </a:p>
      </dsp:txBody>
      <dsp:txXfrm>
        <a:off x="0" y="5173271"/>
        <a:ext cx="10711543" cy="102672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D6C11C-B8FF-4CAA-BF68-754ED9A2DBA4}">
      <dsp:nvSpPr>
        <dsp:cNvPr id="0" name=""/>
        <dsp:cNvSpPr/>
      </dsp:nvSpPr>
      <dsp:spPr>
        <a:xfrm>
          <a:off x="5190" y="1434925"/>
          <a:ext cx="3021657" cy="1208663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 typeface="+mj-lt"/>
            <a:buNone/>
          </a:pPr>
          <a:r>
            <a:rPr kumimoji="0" lang="tr-TR" altLang="tr-TR" sz="2000" b="0" i="0" u="none" strike="noStrike" kern="1200" cap="none" normalizeH="0" baseline="0" dirty="0">
              <a:ln>
                <a:noFill/>
              </a:ln>
              <a:effectLst/>
            </a:rPr>
            <a:t>Arduino </a:t>
          </a:r>
          <a:r>
            <a:rPr kumimoji="0" lang="tr-TR" altLang="tr-TR" sz="2000" b="0" i="0" u="none" strike="noStrike" kern="1200" cap="none" normalizeH="0" baseline="0" dirty="0" err="1">
              <a:ln>
                <a:noFill/>
              </a:ln>
              <a:effectLst/>
            </a:rPr>
            <a:t>timer</a:t>
          </a:r>
          <a:r>
            <a:rPr kumimoji="0" lang="tr-TR" altLang="tr-TR" sz="2000" b="0" i="0" u="none" strike="noStrike" kern="1200" cap="none" normalizeH="0" baseline="0" dirty="0">
              <a:ln>
                <a:noFill/>
              </a:ln>
              <a:effectLst/>
            </a:rPr>
            <a:t> </a:t>
          </a:r>
          <a:r>
            <a:rPr kumimoji="0" lang="tr-TR" altLang="tr-TR" sz="2000" b="0" i="0" u="none" strike="noStrike" kern="1200" cap="none" normalizeH="0" baseline="0" dirty="0" err="1">
              <a:ln>
                <a:noFill/>
              </a:ln>
              <a:effectLst/>
            </a:rPr>
            <a:t>interrupt</a:t>
          </a:r>
          <a:r>
            <a:rPr kumimoji="0" lang="tr-TR" altLang="tr-TR" sz="2000" b="0" i="0" u="none" strike="noStrike" kern="1200" cap="none" normalizeH="0" baseline="0" dirty="0">
              <a:ln>
                <a:noFill/>
              </a:ln>
              <a:effectLst/>
            </a:rPr>
            <a:t> ile düzenli mesafe ölçer</a:t>
          </a:r>
          <a:endParaRPr lang="tr-TR" sz="2000" kern="1200" dirty="0"/>
        </a:p>
      </dsp:txBody>
      <dsp:txXfrm>
        <a:off x="609522" y="1434925"/>
        <a:ext cx="1812994" cy="1208663"/>
      </dsp:txXfrm>
    </dsp:sp>
    <dsp:sp modelId="{4D39B2C3-24B4-4B40-9485-680F77AF2449}">
      <dsp:nvSpPr>
        <dsp:cNvPr id="0" name=""/>
        <dsp:cNvSpPr/>
      </dsp:nvSpPr>
      <dsp:spPr>
        <a:xfrm>
          <a:off x="2724682" y="1434925"/>
          <a:ext cx="3021657" cy="1208663"/>
        </a:xfrm>
        <a:prstGeom prst="chevron">
          <a:avLst/>
        </a:prstGeom>
        <a:solidFill>
          <a:schemeClr val="accent5">
            <a:hueOff val="-1102852"/>
            <a:satOff val="-5923"/>
            <a:lumOff val="2026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 typeface="+mj-lt"/>
            <a:buNone/>
          </a:pPr>
          <a:r>
            <a:rPr kumimoji="0" lang="tr-TR" altLang="tr-TR" sz="2000" b="0" i="0" u="none" strike="noStrike" kern="1200" cap="none" normalizeH="0" baseline="0" dirty="0">
              <a:ln>
                <a:noFill/>
              </a:ln>
              <a:effectLst/>
            </a:rPr>
            <a:t>Ölçüm sonucu seri porttan Python’a gönderilir</a:t>
          </a:r>
          <a:endParaRPr lang="tr-TR" sz="2000" kern="1200" dirty="0"/>
        </a:p>
      </dsp:txBody>
      <dsp:txXfrm>
        <a:off x="3329014" y="1434925"/>
        <a:ext cx="1812994" cy="1208663"/>
      </dsp:txXfrm>
    </dsp:sp>
    <dsp:sp modelId="{1D96C3F1-AC0C-4911-94EB-356A44AA18B6}">
      <dsp:nvSpPr>
        <dsp:cNvPr id="0" name=""/>
        <dsp:cNvSpPr/>
      </dsp:nvSpPr>
      <dsp:spPr>
        <a:xfrm>
          <a:off x="5444174" y="1434925"/>
          <a:ext cx="3021657" cy="1208663"/>
        </a:xfrm>
        <a:prstGeom prst="chevron">
          <a:avLst/>
        </a:prstGeom>
        <a:solidFill>
          <a:schemeClr val="accent5">
            <a:hueOff val="-2205704"/>
            <a:satOff val="-11847"/>
            <a:lumOff val="4052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 typeface="+mj-lt"/>
            <a:buNone/>
          </a:pPr>
          <a:r>
            <a:rPr kumimoji="0" lang="tr-TR" altLang="tr-TR" sz="2000" b="0" i="0" u="none" strike="noStrike" kern="1200" cap="none" normalizeH="0" baseline="0" dirty="0">
              <a:ln>
                <a:noFill/>
              </a:ln>
              <a:effectLst/>
            </a:rPr>
            <a:t>Python’da mesafe verisi alınır ve analiz edilir</a:t>
          </a:r>
          <a:endParaRPr lang="tr-TR" sz="2000" kern="1200" dirty="0"/>
        </a:p>
      </dsp:txBody>
      <dsp:txXfrm>
        <a:off x="6048506" y="1434925"/>
        <a:ext cx="1812994" cy="1208663"/>
      </dsp:txXfrm>
    </dsp:sp>
    <dsp:sp modelId="{551C9280-B75F-456B-9237-D4814E4EC83A}">
      <dsp:nvSpPr>
        <dsp:cNvPr id="0" name=""/>
        <dsp:cNvSpPr/>
      </dsp:nvSpPr>
      <dsp:spPr>
        <a:xfrm>
          <a:off x="8163666" y="1434925"/>
          <a:ext cx="3021657" cy="1208663"/>
        </a:xfrm>
        <a:prstGeom prst="chevron">
          <a:avLst/>
        </a:prstGeom>
        <a:solidFill>
          <a:schemeClr val="accent5">
            <a:hueOff val="-3308557"/>
            <a:satOff val="-17770"/>
            <a:lumOff val="6078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 typeface="+mj-lt"/>
            <a:buNone/>
          </a:pPr>
          <a:r>
            <a:rPr kumimoji="0" lang="tr-TR" altLang="tr-TR" sz="2000" b="0" i="0" u="none" strike="noStrike" kern="1200" cap="none" normalizeH="0" baseline="0" dirty="0">
              <a:ln>
                <a:noFill/>
              </a:ln>
              <a:effectLst/>
            </a:rPr>
            <a:t>Yaklaşan nesneler YOLO ile algılanır ve sesli uyarı verilir</a:t>
          </a:r>
          <a:endParaRPr lang="tr-TR" sz="2000" kern="1200" dirty="0"/>
        </a:p>
      </dsp:txBody>
      <dsp:txXfrm>
        <a:off x="8767998" y="1434925"/>
        <a:ext cx="1812994" cy="1208663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56C5A34-DDCF-4D8F-AA20-5C75A24D6878}">
      <dsp:nvSpPr>
        <dsp:cNvPr id="0" name=""/>
        <dsp:cNvSpPr/>
      </dsp:nvSpPr>
      <dsp:spPr>
        <a:xfrm>
          <a:off x="2804" y="555627"/>
          <a:ext cx="5064869" cy="3742919"/>
        </a:xfrm>
        <a:prstGeom prst="rect">
          <a:avLst/>
        </a:prstGeom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6000" b="-6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24B35B9-DA87-4D9C-9B17-85BAC39FCE50}">
      <dsp:nvSpPr>
        <dsp:cNvPr id="0" name=""/>
        <dsp:cNvSpPr/>
      </dsp:nvSpPr>
      <dsp:spPr>
        <a:xfrm>
          <a:off x="2144192" y="4212758"/>
          <a:ext cx="2930438" cy="440817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1435" tIns="51435" rIns="51435" bIns="5143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5000"/>
            </a:spcAft>
            <a:buNone/>
          </a:pPr>
          <a:r>
            <a:rPr lang="tr-TR" sz="2700" kern="1200" dirty="0"/>
            <a:t>Giriş ekranı</a:t>
          </a:r>
        </a:p>
      </dsp:txBody>
      <dsp:txXfrm>
        <a:off x="2144192" y="4212758"/>
        <a:ext cx="2930438" cy="440817"/>
      </dsp:txXfrm>
    </dsp:sp>
    <dsp:sp modelId="{A43A1590-F47F-46D4-8583-F38339136136}">
      <dsp:nvSpPr>
        <dsp:cNvPr id="0" name=""/>
        <dsp:cNvSpPr/>
      </dsp:nvSpPr>
      <dsp:spPr>
        <a:xfrm>
          <a:off x="5992211" y="549617"/>
          <a:ext cx="5064869" cy="3742919"/>
        </a:xfrm>
        <a:prstGeom prst="rect">
          <a:avLst/>
        </a:prstGeom>
        <a:blipFill rotWithShape="1">
          <a:blip xmlns:r="http://schemas.openxmlformats.org/officeDocument/2006/relationships" r:embed="rId2"/>
          <a:srcRect/>
          <a:stretch>
            <a:fillRect t="-7000" b="-7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32C5400-6479-4426-8B08-EEEBA3D49D51}">
      <dsp:nvSpPr>
        <dsp:cNvPr id="0" name=""/>
        <dsp:cNvSpPr/>
      </dsp:nvSpPr>
      <dsp:spPr>
        <a:xfrm>
          <a:off x="8127925" y="4294169"/>
          <a:ext cx="2766336" cy="464856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1435" tIns="51435" rIns="51435" bIns="5143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5000"/>
            </a:spcAft>
            <a:buNone/>
          </a:pPr>
          <a:r>
            <a:rPr lang="tr-TR" sz="2700" kern="1200" dirty="0"/>
            <a:t>Başlangıç sayfası</a:t>
          </a:r>
        </a:p>
      </dsp:txBody>
      <dsp:txXfrm>
        <a:off x="8127925" y="4294169"/>
        <a:ext cx="2766336" cy="464856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56C5A34-DDCF-4D8F-AA20-5C75A24D6878}">
      <dsp:nvSpPr>
        <dsp:cNvPr id="0" name=""/>
        <dsp:cNvSpPr/>
      </dsp:nvSpPr>
      <dsp:spPr>
        <a:xfrm>
          <a:off x="2255" y="711213"/>
          <a:ext cx="4882702" cy="3608298"/>
        </a:xfrm>
        <a:prstGeom prst="rect">
          <a:avLst/>
        </a:prstGeom>
        <a:blipFill rotWithShape="1">
          <a:blip xmlns:r="http://schemas.openxmlformats.org/officeDocument/2006/relationships" r:embed="rId1"/>
          <a:srcRect/>
          <a:stretch>
            <a:fillRect t="-4000" b="-4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24B35B9-DA87-4D9C-9B17-85BAC39FCE50}">
      <dsp:nvSpPr>
        <dsp:cNvPr id="0" name=""/>
        <dsp:cNvSpPr/>
      </dsp:nvSpPr>
      <dsp:spPr>
        <a:xfrm>
          <a:off x="2072094" y="4304867"/>
          <a:ext cx="2825040" cy="424962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5000"/>
            </a:spcAft>
            <a:buNone/>
          </a:pPr>
          <a:r>
            <a:rPr lang="tr-TR" sz="2600" kern="1200" dirty="0"/>
            <a:t>Nesne algılama1</a:t>
          </a:r>
        </a:p>
      </dsp:txBody>
      <dsp:txXfrm>
        <a:off x="2072094" y="4304867"/>
        <a:ext cx="2825040" cy="424962"/>
      </dsp:txXfrm>
    </dsp:sp>
    <dsp:sp modelId="{A43A1590-F47F-46D4-8583-F38339136136}">
      <dsp:nvSpPr>
        <dsp:cNvPr id="0" name=""/>
        <dsp:cNvSpPr/>
      </dsp:nvSpPr>
      <dsp:spPr>
        <a:xfrm>
          <a:off x="5716399" y="693771"/>
          <a:ext cx="4882702" cy="3608298"/>
        </a:xfrm>
        <a:prstGeom prst="rect">
          <a:avLst/>
        </a:prstGeom>
        <a:blipFill rotWithShape="1">
          <a:blip xmlns:r="http://schemas.openxmlformats.org/officeDocument/2006/relationships" r:embed="rId2"/>
          <a:srcRect/>
          <a:stretch>
            <a:fillRect t="-3000" b="-3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32C5400-6479-4426-8B08-EEEBA3D49D51}">
      <dsp:nvSpPr>
        <dsp:cNvPr id="0" name=""/>
        <dsp:cNvSpPr/>
      </dsp:nvSpPr>
      <dsp:spPr>
        <a:xfrm>
          <a:off x="6858520" y="4252542"/>
          <a:ext cx="3746426" cy="49472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5000"/>
            </a:spcAft>
            <a:buNone/>
          </a:pPr>
          <a:r>
            <a:rPr lang="tr-TR" sz="2600" kern="1200" dirty="0"/>
            <a:t>Nesne</a:t>
          </a:r>
          <a:r>
            <a:rPr lang="tr-TR" sz="2600" kern="1200" baseline="0" dirty="0"/>
            <a:t> algılama2</a:t>
          </a:r>
          <a:endParaRPr lang="tr-TR" sz="2600" kern="1200" dirty="0"/>
        </a:p>
      </dsp:txBody>
      <dsp:txXfrm>
        <a:off x="6858520" y="4252542"/>
        <a:ext cx="3746426" cy="494729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DFB4A67-8F58-40BB-A92F-415D66E05009}">
      <dsp:nvSpPr>
        <dsp:cNvPr id="0" name=""/>
        <dsp:cNvSpPr/>
      </dsp:nvSpPr>
      <dsp:spPr>
        <a:xfrm>
          <a:off x="905471" y="779"/>
          <a:ext cx="3581782" cy="214906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Tx/>
            <a:buNone/>
          </a:pPr>
          <a:r>
            <a:rPr kumimoji="0" lang="tr-TR" altLang="tr-TR" sz="2900" b="1" i="0" u="none" strike="noStrike" kern="1200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rPr>
            <a:t>Bluetooth ile Sesli Komut Desteği</a:t>
          </a:r>
          <a:br>
            <a:rPr kumimoji="0" lang="tr-TR" altLang="tr-TR" sz="2900" b="0" i="0" u="none" strike="noStrike" kern="1200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rPr>
          </a:br>
          <a:r>
            <a:rPr kumimoji="0" lang="tr-TR" altLang="tr-TR" sz="2900" b="0" i="1" u="none" strike="noStrike" kern="1200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rPr>
            <a:t>Kablosuz kontrol ve daha kolay kullanım için</a:t>
          </a:r>
          <a:endParaRPr lang="tr-TR" sz="2900" kern="1200" dirty="0"/>
        </a:p>
      </dsp:txBody>
      <dsp:txXfrm>
        <a:off x="905471" y="779"/>
        <a:ext cx="3581782" cy="2149069"/>
      </dsp:txXfrm>
    </dsp:sp>
    <dsp:sp modelId="{61D7DE03-513A-4B3D-B992-C48B45C11D32}">
      <dsp:nvSpPr>
        <dsp:cNvPr id="0" name=""/>
        <dsp:cNvSpPr/>
      </dsp:nvSpPr>
      <dsp:spPr>
        <a:xfrm>
          <a:off x="4845432" y="779"/>
          <a:ext cx="3581782" cy="2149069"/>
        </a:xfrm>
        <a:prstGeom prst="rect">
          <a:avLst/>
        </a:prstGeom>
        <a:solidFill>
          <a:schemeClr val="accent4">
            <a:hueOff val="-2362766"/>
            <a:satOff val="-3784"/>
            <a:lumOff val="392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Tx/>
            <a:buNone/>
          </a:pPr>
          <a:r>
            <a:rPr kumimoji="0" lang="tr-TR" altLang="tr-TR" sz="2900" b="1" i="0" u="none" strike="noStrike" kern="1200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rPr>
            <a:t>Nesne çeşitliliği artırılması</a:t>
          </a:r>
          <a:br>
            <a:rPr kumimoji="0" lang="tr-TR" altLang="tr-TR" sz="2900" b="0" i="0" u="none" strike="noStrike" kern="1200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rPr>
          </a:br>
          <a:r>
            <a:rPr kumimoji="0" lang="tr-TR" altLang="tr-TR" sz="2900" b="0" i="0" u="none" strike="noStrike" kern="1200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rPr>
            <a:t>Böylece daha fazla nesne tanıması yapılır </a:t>
          </a:r>
          <a:endParaRPr lang="tr-TR" sz="2900" kern="1200" dirty="0"/>
        </a:p>
      </dsp:txBody>
      <dsp:txXfrm>
        <a:off x="4845432" y="779"/>
        <a:ext cx="3581782" cy="2149069"/>
      </dsp:txXfrm>
    </dsp:sp>
    <dsp:sp modelId="{0E0CB8D6-4041-421B-9E30-D67A2A4D3903}">
      <dsp:nvSpPr>
        <dsp:cNvPr id="0" name=""/>
        <dsp:cNvSpPr/>
      </dsp:nvSpPr>
      <dsp:spPr>
        <a:xfrm>
          <a:off x="2875451" y="2508027"/>
          <a:ext cx="3581782" cy="2149069"/>
        </a:xfrm>
        <a:prstGeom prst="rect">
          <a:avLst/>
        </a:prstGeom>
        <a:solidFill>
          <a:schemeClr val="accent4">
            <a:hueOff val="-4725531"/>
            <a:satOff val="-7569"/>
            <a:lumOff val="784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Tx/>
            <a:buNone/>
          </a:pPr>
          <a:r>
            <a:rPr lang="tr-TR" sz="2900" b="1" kern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Webcam entegrasyonu </a:t>
          </a:r>
          <a:br>
            <a:rPr kumimoji="0" lang="tr-TR" altLang="tr-TR" sz="2900" b="0" i="0" u="none" strike="noStrike" kern="1200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rPr>
          </a:br>
          <a:r>
            <a:rPr kumimoji="0" lang="tr-TR" altLang="tr-TR" sz="2900" b="0" i="0" u="none" strike="noStrike" kern="1200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rPr>
            <a:t>D</a:t>
          </a:r>
          <a:r>
            <a:rPr lang="tr-TR" sz="2900" kern="1200" dirty="0"/>
            <a:t>aha kullanılabilir bir aşama sağlar</a:t>
          </a:r>
        </a:p>
      </dsp:txBody>
      <dsp:txXfrm>
        <a:off x="2875451" y="2508027"/>
        <a:ext cx="3581782" cy="214906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BendingPictureCaption">
  <dgm:title val=""/>
  <dgm:desc val=""/>
  <dgm:catLst>
    <dgm:cat type="picture" pri="6000"/>
    <dgm:cat type="pictureconvert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7" srcId="0" destId="1" srcOrd="0" destOrd="0"/>
        <dgm:cxn modelId="8" srcId="0" destId="2" srcOrd="1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diagram">
    <dgm:varLst>
      <dgm:dir/>
    </dgm:varLst>
    <dgm:choose name="Name0">
      <dgm:if name="Name1" func="var" arg="dir" op="equ" val="norm">
        <dgm:alg type="snake">
          <dgm:param type="off" val="ctr"/>
        </dgm:alg>
      </dgm:if>
      <dgm:else name="Name2">
        <dgm:alg type="snake">
          <dgm:param type="grDir" val="tR"/>
          <dgm:param type="off" val="c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.3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Image" refType="w" fact="0"/>
              <dgm:constr type="t" for="ch" forName="Image" refType="h" fact="0"/>
              <dgm:constr type="w" for="ch" forName="Image" refType="w" fact="0.94"/>
              <dgm:constr type="h" for="ch" forName="Image" refType="h" fact="0.91"/>
              <dgm:constr type="l" for="ch" forName="Parent" refType="w" fact="0.19"/>
              <dgm:constr type="t" for="ch" forName="Parent" refType="h" fact="0.745"/>
              <dgm:constr type="w" for="ch" forName="Parent" refType="w" fact="0.81"/>
              <dgm:constr type="h" for="ch" forName="Parent" refType="h" fact="0.255"/>
            </dgm:constrLst>
          </dgm:if>
          <dgm:else name="Name5">
            <dgm:constrLst>
              <dgm:constr type="l" for="ch" forName="Image" refType="w" fact="0.06"/>
              <dgm:constr type="t" for="ch" forName="Image" refType="h" fact="0"/>
              <dgm:constr type="w" for="ch" forName="Image" refType="w" fact="0.94"/>
              <dgm:constr type="h" for="ch" forName="Image" refType="h" fact="0.91"/>
              <dgm:constr type="l" for="ch" forName="Parent" refType="w" fact="0"/>
              <dgm:constr type="t" for="ch" forName="Parent" refType="h" fact="0.745"/>
              <dgm:constr type="w" for="ch" forName="Parent" refType="w" fact="0.81"/>
              <dgm:constr type="h" for="ch" forName="Parent" refType="h" fact="0.255"/>
            </dgm:constrLst>
          </dgm:else>
        </dgm:choose>
        <dgm:layoutNode name="Image" styleLbl="bgShp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Parent" styleLbl="node0">
          <dgm:varLst>
            <dgm:bulletEnabled val="1"/>
          </dgm:varLst>
          <dgm:alg type="tx">
            <dgm:param type="txAnchorVertCh" val="mid"/>
            <dgm:param type="shpTxRTLAlignCh" val="r"/>
            <dgm:param type="lnSpAfParP" val="5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BendingPictureCaption">
  <dgm:title val=""/>
  <dgm:desc val=""/>
  <dgm:catLst>
    <dgm:cat type="picture" pri="6000"/>
    <dgm:cat type="pictureconvert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7" srcId="0" destId="1" srcOrd="0" destOrd="0"/>
        <dgm:cxn modelId="8" srcId="0" destId="2" srcOrd="1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diagram">
    <dgm:varLst>
      <dgm:dir/>
    </dgm:varLst>
    <dgm:choose name="Name0">
      <dgm:if name="Name1" func="var" arg="dir" op="equ" val="norm">
        <dgm:alg type="snake">
          <dgm:param type="off" val="ctr"/>
        </dgm:alg>
      </dgm:if>
      <dgm:else name="Name2">
        <dgm:alg type="snake">
          <dgm:param type="grDir" val="tR"/>
          <dgm:param type="off" val="c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.3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Image" refType="w" fact="0"/>
              <dgm:constr type="t" for="ch" forName="Image" refType="h" fact="0"/>
              <dgm:constr type="w" for="ch" forName="Image" refType="w" fact="0.94"/>
              <dgm:constr type="h" for="ch" forName="Image" refType="h" fact="0.91"/>
              <dgm:constr type="l" for="ch" forName="Parent" refType="w" fact="0.19"/>
              <dgm:constr type="t" for="ch" forName="Parent" refType="h" fact="0.745"/>
              <dgm:constr type="w" for="ch" forName="Parent" refType="w" fact="0.81"/>
              <dgm:constr type="h" for="ch" forName="Parent" refType="h" fact="0.255"/>
            </dgm:constrLst>
          </dgm:if>
          <dgm:else name="Name5">
            <dgm:constrLst>
              <dgm:constr type="l" for="ch" forName="Image" refType="w" fact="0.06"/>
              <dgm:constr type="t" for="ch" forName="Image" refType="h" fact="0"/>
              <dgm:constr type="w" for="ch" forName="Image" refType="w" fact="0.94"/>
              <dgm:constr type="h" for="ch" forName="Image" refType="h" fact="0.91"/>
              <dgm:constr type="l" for="ch" forName="Parent" refType="w" fact="0"/>
              <dgm:constr type="t" for="ch" forName="Parent" refType="h" fact="0.745"/>
              <dgm:constr type="w" for="ch" forName="Parent" refType="w" fact="0.81"/>
              <dgm:constr type="h" for="ch" forName="Parent" refType="h" fact="0.255"/>
            </dgm:constrLst>
          </dgm:else>
        </dgm:choose>
        <dgm:layoutNode name="Image" styleLbl="bgShp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Parent" styleLbl="node0">
          <dgm:varLst>
            <dgm:bulletEnabled val="1"/>
          </dgm:varLst>
          <dgm:alg type="tx">
            <dgm:param type="txAnchorVertCh" val="mid"/>
            <dgm:param type="shpTxRTLAlignCh" val="r"/>
            <dgm:param type="lnSpAfParP" val="5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 Bilgi Yer Tutucusu 1">
            <a:extLst>
              <a:ext uri="{FF2B5EF4-FFF2-40B4-BE49-F238E27FC236}">
                <a16:creationId xmlns:a16="http://schemas.microsoft.com/office/drawing/2014/main" id="{F9283A31-E0BE-418A-99FE-6CD7A6B6CE0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Veri Yer Tutucusu 2">
            <a:extLst>
              <a:ext uri="{FF2B5EF4-FFF2-40B4-BE49-F238E27FC236}">
                <a16:creationId xmlns:a16="http://schemas.microsoft.com/office/drawing/2014/main" id="{8AA05FE7-0C3E-4275-932E-FF8F33F0B39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06308B-1C46-47C3-8947-11FB39ED5F6A}" type="datetime1">
              <a:rPr lang="tr-TR" smtClean="0"/>
              <a:t>25.05.2025</a:t>
            </a:fld>
            <a:endParaRPr lang="tr-TR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6DFF2D80-AE38-4C5F-A518-7D4B741E316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53129568-E7E1-44C7-A69B-17714FDD23C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004FE5-11D1-4DAA-88D1-C842825E768D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91170298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 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tr-TR" noProof="0"/>
          </a:p>
        </p:txBody>
      </p:sp>
      <p:sp>
        <p:nvSpPr>
          <p:cNvPr id="3" name="Tarih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0197FF5A-0B66-4998-9C0B-8E964CB1A813}" type="datetime1">
              <a:rPr lang="tr-TR" noProof="0" smtClean="0"/>
              <a:t>25.05.2025</a:t>
            </a:fld>
            <a:endParaRPr lang="tr-TR" noProof="0"/>
          </a:p>
        </p:txBody>
      </p:sp>
      <p:sp>
        <p:nvSpPr>
          <p:cNvPr id="4" name="Slayt Görüntüsü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tr-TR" noProof="0"/>
          </a:p>
        </p:txBody>
      </p:sp>
      <p:sp>
        <p:nvSpPr>
          <p:cNvPr id="5" name="Notlar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tr-TR" noProof="0"/>
              <a:t>Asıl metin stillerini düzenlemek için tıklayın</a:t>
            </a:r>
          </a:p>
          <a:p>
            <a:pPr lvl="1" rtl="0"/>
            <a:r>
              <a:rPr lang="tr-TR" noProof="0"/>
              <a:t>İkinci düzey</a:t>
            </a:r>
          </a:p>
          <a:p>
            <a:pPr lvl="2" rtl="0"/>
            <a:r>
              <a:rPr lang="tr-TR" noProof="0"/>
              <a:t>Üçüncü düzey</a:t>
            </a:r>
          </a:p>
          <a:p>
            <a:pPr lvl="3" rtl="0"/>
            <a:r>
              <a:rPr lang="tr-TR" noProof="0"/>
              <a:t>Dördüncü düzey</a:t>
            </a:r>
          </a:p>
          <a:p>
            <a:pPr lvl="4" rtl="0"/>
            <a:r>
              <a:rPr lang="tr-TR" noProof="0"/>
              <a:t>Beşinci düzey</a:t>
            </a:r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tr-TR" noProof="0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C275CD8D-B1D9-4658-A4F0-38CA8D83ED5D}" type="slidenum">
              <a:rPr lang="tr-TR" noProof="0" smtClean="0"/>
              <a:t>‹#›</a:t>
            </a:fld>
            <a:endParaRPr lang="tr-TR" noProof="0"/>
          </a:p>
        </p:txBody>
      </p:sp>
    </p:spTree>
    <p:extLst>
      <p:ext uri="{BB962C8B-B14F-4D97-AF65-F5344CB8AC3E}">
        <p14:creationId xmlns:p14="http://schemas.microsoft.com/office/powerpoint/2010/main" val="383098029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275CD8D-B1D9-4658-A4F0-38CA8D83ED5D}" type="slidenum">
              <a:rPr lang="tr-TR" smtClean="0"/>
              <a:t>1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5992306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275CD8D-B1D9-4658-A4F0-38CA8D83ED5D}" type="slidenum">
              <a:rPr lang="tr-TR" smtClean="0"/>
              <a:t>3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197829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275CD8D-B1D9-4658-A4F0-38CA8D83ED5D}" type="slidenum">
              <a:rPr lang="tr-TR" noProof="0" smtClean="0"/>
              <a:t>5</a:t>
            </a:fld>
            <a:endParaRPr lang="tr-TR" noProof="0"/>
          </a:p>
        </p:txBody>
      </p:sp>
    </p:spTree>
    <p:extLst>
      <p:ext uri="{BB962C8B-B14F-4D97-AF65-F5344CB8AC3E}">
        <p14:creationId xmlns:p14="http://schemas.microsoft.com/office/powerpoint/2010/main" val="7304317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Resim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Dikdörtgen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Serbest Biçi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Serbest Biçi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Dikdörtgen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Serbest Biçi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Serbest Biçi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Serbest Biçi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Serbest Biçi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Serbest Biçi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Serbest Biçi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Serbest Biçi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Serbest Biçi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Serbest Biçi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Serbest Biçi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Serbest Biçi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Serbest Biçi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Serbest Biçi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Serbest Biçi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Serbest Biçi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Serbest Biçi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Serbest Biçi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Serbest Biçi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Serbest Biçi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Serbest Biçi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Serbest Biçi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Serbest Biçi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Serbest Biçi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Serbest Biçi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Dikdörtgen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Serbest Biçi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Serbest Biçi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Serbest Biçi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Serbest Biçi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Serbest Biçi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Serbest Biçi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Serbest Biçi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Serbest Biçi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Serbest Biçi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Serbest Biçi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Serbest Biçi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Dikdörtgen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Serbest Biçi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Serbest Biçi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Serbest Biçi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Serbest Biçi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Serbest Biçi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Serbest Biçi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Serbest Biçi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Serbest Biçi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Serbest Biçi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Serbest Biçi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Serbest Biçi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Serbest Biçi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Serbest Biçi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Başlık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rtlCol="0" anchor="b">
            <a:normAutofit/>
          </a:bodyPr>
          <a:lstStyle>
            <a:lvl1pPr algn="l">
              <a:defRPr sz="4800"/>
            </a:lvl1pPr>
          </a:lstStyle>
          <a:p>
            <a:pPr rtl="0"/>
            <a:r>
              <a:rPr lang="tr-TR" noProof="0"/>
              <a:t>Asıl başlık stilini düzenlemek için tıklayın</a:t>
            </a:r>
          </a:p>
        </p:txBody>
      </p:sp>
      <p:sp>
        <p:nvSpPr>
          <p:cNvPr id="3" name="Alt Başlık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 rtlCol="0"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tr-TR" noProof="0"/>
              <a:t>Asıl alt başlık stilini düzenlemek için tıklayın</a:t>
            </a:r>
          </a:p>
        </p:txBody>
      </p:sp>
      <p:sp>
        <p:nvSpPr>
          <p:cNvPr id="4" name="Tarih Yer Tutucusu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 rtlCol="0"/>
          <a:lstStyle/>
          <a:p>
            <a:pPr rtl="0"/>
            <a:fld id="{65FDCA81-B554-4E6D-BB3B-3A201AA2EF76}" type="datetime1">
              <a:rPr lang="tr-TR" noProof="0" smtClean="0"/>
              <a:t>25.05.2025</a:t>
            </a:fld>
            <a:endParaRPr lang="tr-TR" noProof="0"/>
          </a:p>
        </p:txBody>
      </p:sp>
      <p:sp>
        <p:nvSpPr>
          <p:cNvPr id="5" name="Alt Bilgi Yer Tutucusu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 rtlCol="0"/>
          <a:lstStyle/>
          <a:p>
            <a:pPr rtl="0"/>
            <a:endParaRPr lang="tr-TR" noProof="0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 rtlCol="0"/>
          <a:lstStyle/>
          <a:p>
            <a:pPr rtl="0"/>
            <a:fld id="{6D22F896-40B5-4ADD-8801-0D06FADFA095}" type="slidenum">
              <a:rPr lang="tr-TR" noProof="0" smtClean="0"/>
              <a:t>‹#›</a:t>
            </a:fld>
            <a:endParaRPr lang="tr-TR" noProof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sim Yazısı İçeren Panoramik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rtlCol="0" anchor="b">
            <a:normAutofit/>
          </a:bodyPr>
          <a:lstStyle>
            <a:lvl1pPr>
              <a:defRPr sz="3200"/>
            </a:lvl1pPr>
          </a:lstStyle>
          <a:p>
            <a:pPr rtl="0"/>
            <a:r>
              <a:rPr lang="tr-TR" noProof="0"/>
              <a:t>Asıl başlık stilini düzenlemek için tıklayın</a:t>
            </a:r>
          </a:p>
        </p:txBody>
      </p:sp>
      <p:sp>
        <p:nvSpPr>
          <p:cNvPr id="3" name="Resim Yer Tutucusu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 rtl="0">
              <a:buNone/>
            </a:pPr>
            <a:r>
              <a:rPr lang="tr-TR" noProof="0"/>
              <a:t>Resim eklemek için simgeye tıklayın</a:t>
            </a:r>
          </a:p>
        </p:txBody>
      </p:sp>
      <p:sp>
        <p:nvSpPr>
          <p:cNvPr id="4" name="Metin Yer Tutucusu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 rtlCol="0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tr-TR" noProof="0"/>
              <a:t>Asıl metin stillerini düzenlemek için tıklayın</a:t>
            </a:r>
          </a:p>
        </p:txBody>
      </p:sp>
      <p:sp>
        <p:nvSpPr>
          <p:cNvPr id="5" name="Tarih Yer Tutucusu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8BC88DE-2579-482A-A6A3-6CC75F3FB7A6}" type="datetime1">
              <a:rPr lang="tr-TR" noProof="0" smtClean="0"/>
              <a:t>25.05.2025</a:t>
            </a:fld>
            <a:endParaRPr lang="tr-TR" noProof="0"/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tr-TR" noProof="0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tr-TR" noProof="0" smtClean="0"/>
              <a:t>‹#›</a:t>
            </a:fld>
            <a:endParaRPr lang="tr-TR" noProof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şlık ve Resim Yazıs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tr-TR" noProof="0"/>
              <a:t>Asıl başlık stilini düzenlemek için tıklayın</a:t>
            </a:r>
          </a:p>
        </p:txBody>
      </p:sp>
      <p:sp>
        <p:nvSpPr>
          <p:cNvPr id="4" name="Metin Yer Tutucusu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tr-TR" noProof="0"/>
              <a:t>Asıl metin stillerini düzenlemek için tıklayın</a:t>
            </a:r>
          </a:p>
        </p:txBody>
      </p:sp>
      <p:sp>
        <p:nvSpPr>
          <p:cNvPr id="5" name="Tarih Yer Tutucusu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AD88DA8-480E-4FBD-8EE5-9C7FA22968E2}" type="datetime1">
              <a:rPr lang="tr-TR" noProof="0" smtClean="0"/>
              <a:t>25.05.2025</a:t>
            </a:fld>
            <a:endParaRPr lang="tr-TR" noProof="0"/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tr-TR" noProof="0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tr-TR" noProof="0" smtClean="0"/>
              <a:t>‹#›</a:t>
            </a:fld>
            <a:endParaRPr lang="tr-TR" noProof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sim Yazılı Alınt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tr-TR" noProof="0"/>
              <a:t>Asıl başlık stilini düzenlemek için tıklayın</a:t>
            </a:r>
          </a:p>
        </p:txBody>
      </p:sp>
      <p:sp>
        <p:nvSpPr>
          <p:cNvPr id="12" name="Metin Yer Tutucusu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tr-TR" noProof="0"/>
              <a:t>Asıl metin stillerini düzenlemek için tıklayın</a:t>
            </a:r>
          </a:p>
        </p:txBody>
      </p:sp>
      <p:sp>
        <p:nvSpPr>
          <p:cNvPr id="4" name="Metin Yer Tutucusu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tr-TR" noProof="0"/>
              <a:t>Asıl metin stillerini düzenlemek için tıklayın</a:t>
            </a:r>
          </a:p>
        </p:txBody>
      </p:sp>
      <p:sp>
        <p:nvSpPr>
          <p:cNvPr id="5" name="Tarih Yer Tutucusu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D4376D8-6940-48CA-A0D3-9C1A226A1CF5}" type="datetime1">
              <a:rPr lang="tr-TR" noProof="0" smtClean="0"/>
              <a:t>25.05.2025</a:t>
            </a:fld>
            <a:endParaRPr lang="tr-TR" noProof="0"/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tr-TR" noProof="0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tr-TR" noProof="0" smtClean="0"/>
              <a:t>‹#›</a:t>
            </a:fld>
            <a:endParaRPr lang="tr-TR" noProof="0"/>
          </a:p>
        </p:txBody>
      </p:sp>
      <p:sp>
        <p:nvSpPr>
          <p:cNvPr id="60" name="Metin Kutusu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tr-TR" sz="8000" noProof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“</a:t>
            </a:r>
          </a:p>
        </p:txBody>
      </p:sp>
      <p:sp>
        <p:nvSpPr>
          <p:cNvPr id="61" name="Metin Kutusu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tr-TR" sz="8000" noProof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d Kart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tr-TR" noProof="0"/>
              <a:t>Asıl başlık stilini düzenlemek için tıklayın</a:t>
            </a:r>
          </a:p>
        </p:txBody>
      </p:sp>
      <p:sp>
        <p:nvSpPr>
          <p:cNvPr id="4" name="Metin Yer Tutucusu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rtlCol="0"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tr-TR" noProof="0"/>
              <a:t>Asıl metin stillerini düzenlemek için tıklayın</a:t>
            </a:r>
          </a:p>
        </p:txBody>
      </p:sp>
      <p:sp>
        <p:nvSpPr>
          <p:cNvPr id="5" name="Tarih Yer Tutucusu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A4CB30B-1C66-43EB-AB73-11E06FCD87B7}" type="datetime1">
              <a:rPr lang="tr-TR" noProof="0" smtClean="0"/>
              <a:t>25.05.2025</a:t>
            </a:fld>
            <a:endParaRPr lang="tr-TR" noProof="0"/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tr-TR" noProof="0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tr-TR" noProof="0" smtClean="0"/>
              <a:t>‹#›</a:t>
            </a:fld>
            <a:endParaRPr lang="tr-TR" noProof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ütu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Başlık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 rtlCol="0"/>
          <a:lstStyle/>
          <a:p>
            <a:pPr rtl="0"/>
            <a:r>
              <a:rPr lang="tr-TR" noProof="0"/>
              <a:t>Asıl başlık stilini düzenlemek için tıklayın</a:t>
            </a:r>
          </a:p>
        </p:txBody>
      </p:sp>
      <p:sp>
        <p:nvSpPr>
          <p:cNvPr id="7" name="Metin Yer Tutucusu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tr-TR" noProof="0"/>
              <a:t>Asıl metin stillerini düzenlemek için tıklayın</a:t>
            </a:r>
          </a:p>
        </p:txBody>
      </p:sp>
      <p:sp>
        <p:nvSpPr>
          <p:cNvPr id="8" name="Metin Yer Tutucusu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tr-TR" noProof="0"/>
              <a:t>Asıl metin stillerini düzenlemek için tıklayın</a:t>
            </a:r>
          </a:p>
        </p:txBody>
      </p:sp>
      <p:sp>
        <p:nvSpPr>
          <p:cNvPr id="9" name="Metin Yer Tutucusu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tr-TR" noProof="0"/>
              <a:t>Asıl metin stillerini düzenlemek için tıklayın</a:t>
            </a:r>
          </a:p>
        </p:txBody>
      </p:sp>
      <p:sp>
        <p:nvSpPr>
          <p:cNvPr id="10" name="Metin Yer Tutucusu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tr-TR" noProof="0"/>
              <a:t>Asıl metin stillerini düzenlemek için tıklayın</a:t>
            </a:r>
          </a:p>
        </p:txBody>
      </p:sp>
      <p:sp>
        <p:nvSpPr>
          <p:cNvPr id="11" name="Metin Yer Tutucusu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tr-TR" noProof="0"/>
              <a:t>Asıl metin stillerini düzenlemek için tıklayın</a:t>
            </a:r>
          </a:p>
        </p:txBody>
      </p:sp>
      <p:sp>
        <p:nvSpPr>
          <p:cNvPr id="12" name="Metin Yer Tutucusu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tr-TR" noProof="0"/>
              <a:t>Asıl metin stillerini düzenlemek için tıklayın</a:t>
            </a:r>
          </a:p>
        </p:txBody>
      </p:sp>
      <p:sp>
        <p:nvSpPr>
          <p:cNvPr id="3" name="Tarih Yer Tutucusu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98D4629-290C-4B46-B9AF-B9CC86A3239E}" type="datetime1">
              <a:rPr lang="tr-TR" noProof="0" smtClean="0"/>
              <a:t>25.05.2025</a:t>
            </a:fld>
            <a:endParaRPr lang="tr-TR" noProof="0"/>
          </a:p>
        </p:txBody>
      </p:sp>
      <p:sp>
        <p:nvSpPr>
          <p:cNvPr id="4" name="Alt Bilgi Yer Tutucusu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tr-TR" noProof="0"/>
          </a:p>
        </p:txBody>
      </p:sp>
      <p:sp>
        <p:nvSpPr>
          <p:cNvPr id="5" name="Slayt Numarası Yer Tutucusu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tr-TR" noProof="0" smtClean="0"/>
              <a:t>‹#›</a:t>
            </a:fld>
            <a:endParaRPr lang="tr-TR" noProof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Resim Sütu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Başlık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 rtlCol="0"/>
          <a:lstStyle/>
          <a:p>
            <a:pPr rtl="0"/>
            <a:r>
              <a:rPr lang="tr-TR" noProof="0"/>
              <a:t>Asıl başlık stilini düzenlemek için tıklayın</a:t>
            </a:r>
          </a:p>
        </p:txBody>
      </p:sp>
      <p:sp>
        <p:nvSpPr>
          <p:cNvPr id="19" name="Metin Yer Tutucusu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tr-TR" noProof="0"/>
              <a:t>Asıl metin stillerini düzenlemek için tıklayın</a:t>
            </a:r>
          </a:p>
        </p:txBody>
      </p:sp>
      <p:sp>
        <p:nvSpPr>
          <p:cNvPr id="20" name="Resim Yer Tutucusu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tr-TR" noProof="0"/>
              <a:t>Resim eklemek için simgeye tıklayın</a:t>
            </a:r>
          </a:p>
        </p:txBody>
      </p:sp>
      <p:sp>
        <p:nvSpPr>
          <p:cNvPr id="21" name="Metin Yer Tutucusu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tr-TR" noProof="0"/>
              <a:t>Asıl metin stillerini düzenlemek için tıklayın</a:t>
            </a:r>
          </a:p>
        </p:txBody>
      </p:sp>
      <p:sp>
        <p:nvSpPr>
          <p:cNvPr id="22" name="Metin Yer Tutucusu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tr-TR" noProof="0"/>
              <a:t>Asıl metin stillerini düzenlemek için tıklayın</a:t>
            </a:r>
          </a:p>
        </p:txBody>
      </p:sp>
      <p:sp>
        <p:nvSpPr>
          <p:cNvPr id="23" name="Resim Yer Tutucusu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tr-TR" noProof="0"/>
              <a:t>Resim eklemek için simgeye tıklayın</a:t>
            </a:r>
          </a:p>
        </p:txBody>
      </p:sp>
      <p:sp>
        <p:nvSpPr>
          <p:cNvPr id="24" name="Metin Yer Tutucusu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tr-TR" noProof="0"/>
              <a:t>Asıl metin stillerini düzenlemek için tıklayın</a:t>
            </a:r>
          </a:p>
        </p:txBody>
      </p:sp>
      <p:sp>
        <p:nvSpPr>
          <p:cNvPr id="25" name="Metin Yer Tutucusu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tr-TR" noProof="0"/>
              <a:t>Asıl metin stillerini düzenlemek için tıklayın</a:t>
            </a:r>
          </a:p>
        </p:txBody>
      </p:sp>
      <p:sp>
        <p:nvSpPr>
          <p:cNvPr id="26" name="Resim Yer Tutucusu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tr-TR" noProof="0"/>
              <a:t>Resim eklemek için simgeye tıklayın</a:t>
            </a:r>
          </a:p>
        </p:txBody>
      </p:sp>
      <p:sp>
        <p:nvSpPr>
          <p:cNvPr id="27" name="Metin Yer Tutucusu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tr-TR" noProof="0"/>
              <a:t>Asıl metin stillerini düzenlemek için tıklayın</a:t>
            </a:r>
          </a:p>
        </p:txBody>
      </p:sp>
      <p:sp>
        <p:nvSpPr>
          <p:cNvPr id="3" name="Tarih Yer Tutucusu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313CE58-6250-4B21-BE81-1E03441D3A33}" type="datetime1">
              <a:rPr lang="tr-TR" noProof="0" smtClean="0"/>
              <a:t>25.05.2025</a:t>
            </a:fld>
            <a:endParaRPr lang="tr-TR" noProof="0"/>
          </a:p>
        </p:txBody>
      </p:sp>
      <p:sp>
        <p:nvSpPr>
          <p:cNvPr id="4" name="Alt Bilgi Yer Tutucusu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tr-TR" noProof="0"/>
          </a:p>
        </p:txBody>
      </p:sp>
      <p:sp>
        <p:nvSpPr>
          <p:cNvPr id="5" name="Slayt Numarası Yer Tutucusu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tr-TR" noProof="0" smtClean="0"/>
              <a:t>‹#›</a:t>
            </a:fld>
            <a:endParaRPr lang="tr-TR" noProof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tr-TR" noProof="0"/>
              <a:t>Asıl başlık stilini düzenlemek için tıklayın</a:t>
            </a:r>
          </a:p>
        </p:txBody>
      </p:sp>
      <p:sp>
        <p:nvSpPr>
          <p:cNvPr id="3" name="Dikey Metin Yer Tutucusu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 anchor="t"/>
          <a:lstStyle/>
          <a:p>
            <a:pPr lvl="0" rtl="0"/>
            <a:r>
              <a:rPr lang="tr-TR" noProof="0"/>
              <a:t>Asıl metin stillerini düzenlemek için tıklayın</a:t>
            </a:r>
          </a:p>
          <a:p>
            <a:pPr lvl="1" rtl="0"/>
            <a:r>
              <a:rPr lang="tr-TR" noProof="0"/>
              <a:t>İkinci düzey</a:t>
            </a:r>
          </a:p>
          <a:p>
            <a:pPr lvl="2" rtl="0"/>
            <a:r>
              <a:rPr lang="tr-TR" noProof="0"/>
              <a:t>Üçüncü düzey</a:t>
            </a:r>
          </a:p>
          <a:p>
            <a:pPr lvl="3" rtl="0"/>
            <a:r>
              <a:rPr lang="tr-TR" noProof="0"/>
              <a:t>Dördüncü düzey</a:t>
            </a:r>
          </a:p>
          <a:p>
            <a:pPr lvl="4" rtl="0"/>
            <a:r>
              <a:rPr lang="tr-TR" noProof="0"/>
              <a:t>Beşinci düzey</a:t>
            </a:r>
          </a:p>
        </p:txBody>
      </p:sp>
      <p:sp>
        <p:nvSpPr>
          <p:cNvPr id="4" name="Tarih Yer Tutucusu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882D451-7FA5-495B-BDF8-B5E37D948270}" type="datetime1">
              <a:rPr lang="tr-TR" noProof="0" smtClean="0"/>
              <a:t>25.05.2025</a:t>
            </a:fld>
            <a:endParaRPr lang="tr-TR" noProof="0"/>
          </a:p>
        </p:txBody>
      </p:sp>
      <p:sp>
        <p:nvSpPr>
          <p:cNvPr id="5" name="Alt Bilgi Yer Tutucusu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tr-TR" noProof="0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tr-TR" noProof="0" smtClean="0"/>
              <a:t>‹#›</a:t>
            </a:fld>
            <a:endParaRPr lang="tr-TR" noProof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 rtlCol="0"/>
          <a:lstStyle/>
          <a:p>
            <a:pPr rtl="0"/>
            <a:r>
              <a:rPr lang="tr-TR" noProof="0"/>
              <a:t>Asıl başlık stilini düzenlemek için tıklayın</a:t>
            </a:r>
          </a:p>
        </p:txBody>
      </p:sp>
      <p:sp>
        <p:nvSpPr>
          <p:cNvPr id="3" name="Dikey Metin Yer Tutucusu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 rtlCol="0"/>
          <a:lstStyle/>
          <a:p>
            <a:pPr lvl="0" rtl="0"/>
            <a:r>
              <a:rPr lang="tr-TR" noProof="0"/>
              <a:t>Asıl metin stillerini düzenlemek için tıklayın</a:t>
            </a:r>
          </a:p>
          <a:p>
            <a:pPr lvl="1" rtl="0"/>
            <a:r>
              <a:rPr lang="tr-TR" noProof="0"/>
              <a:t>İkinci düzey</a:t>
            </a:r>
          </a:p>
          <a:p>
            <a:pPr lvl="2" rtl="0"/>
            <a:r>
              <a:rPr lang="tr-TR" noProof="0"/>
              <a:t>Üçüncü düzey</a:t>
            </a:r>
          </a:p>
          <a:p>
            <a:pPr lvl="3" rtl="0"/>
            <a:r>
              <a:rPr lang="tr-TR" noProof="0"/>
              <a:t>Dördüncü düzey</a:t>
            </a:r>
          </a:p>
          <a:p>
            <a:pPr lvl="4" rtl="0"/>
            <a:r>
              <a:rPr lang="tr-TR" noProof="0"/>
              <a:t>Beşinci düzey</a:t>
            </a:r>
          </a:p>
        </p:txBody>
      </p:sp>
      <p:sp>
        <p:nvSpPr>
          <p:cNvPr id="4" name="Tarih Yer Tutucusu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76523D8-B147-4548-B6AA-52B1C566BC73}" type="datetime1">
              <a:rPr lang="tr-TR" noProof="0" smtClean="0"/>
              <a:t>25.05.2025</a:t>
            </a:fld>
            <a:endParaRPr lang="tr-TR" noProof="0"/>
          </a:p>
        </p:txBody>
      </p:sp>
      <p:sp>
        <p:nvSpPr>
          <p:cNvPr id="5" name="Alt Bilgi Yer Tutucusu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tr-TR" noProof="0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tr-TR" noProof="0" smtClean="0"/>
              <a:t>‹#›</a:t>
            </a:fld>
            <a:endParaRPr lang="tr-TR" noProof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tr-TR" noProof="0"/>
              <a:t>Asıl başlık stilini düzenlemek için tıklayın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tr-TR" noProof="0"/>
              <a:t>Asıl metin stillerini düzenlemek için tıklayın</a:t>
            </a:r>
          </a:p>
          <a:p>
            <a:pPr lvl="1" rtl="0"/>
            <a:r>
              <a:rPr lang="tr-TR" noProof="0"/>
              <a:t>İkinci düzey</a:t>
            </a:r>
          </a:p>
          <a:p>
            <a:pPr lvl="2" rtl="0"/>
            <a:r>
              <a:rPr lang="tr-TR" noProof="0"/>
              <a:t>Üçüncü düzey</a:t>
            </a:r>
          </a:p>
          <a:p>
            <a:pPr lvl="3" rtl="0"/>
            <a:r>
              <a:rPr lang="tr-TR" noProof="0"/>
              <a:t>Dördüncü düzey</a:t>
            </a:r>
          </a:p>
          <a:p>
            <a:pPr lvl="4" rtl="0"/>
            <a:r>
              <a:rPr lang="tr-TR" noProof="0"/>
              <a:t>Beşinci düzey</a:t>
            </a:r>
          </a:p>
        </p:txBody>
      </p:sp>
      <p:sp>
        <p:nvSpPr>
          <p:cNvPr id="4" name="Tarih Yer Tutucusu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0B818C5-996A-4771-A87B-C6D7D25D83CC}" type="datetime1">
              <a:rPr lang="tr-TR" noProof="0" smtClean="0"/>
              <a:t>25.05.2025</a:t>
            </a:fld>
            <a:endParaRPr lang="tr-TR" noProof="0"/>
          </a:p>
        </p:txBody>
      </p:sp>
      <p:sp>
        <p:nvSpPr>
          <p:cNvPr id="5" name="Alt Bilgi Yer Tutucusu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tr-TR" noProof="0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tr-TR" noProof="0" smtClean="0"/>
              <a:t>‹#›</a:t>
            </a:fld>
            <a:endParaRPr lang="tr-TR" noProof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tr-TR" noProof="0"/>
              <a:t>Asıl başlık stilini düzenlemek için tıklayın</a:t>
            </a:r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 rtlCol="0"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tr-TR" noProof="0"/>
              <a:t>Asıl metin stillerini düzenlemek için tıklayın</a:t>
            </a:r>
          </a:p>
        </p:txBody>
      </p:sp>
      <p:sp>
        <p:nvSpPr>
          <p:cNvPr id="4" name="Tarih Yer Tutucusu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AE1E51B-D399-467F-8B61-8972D04E7E47}" type="datetime1">
              <a:rPr lang="tr-TR" noProof="0" smtClean="0"/>
              <a:t>25.05.2025</a:t>
            </a:fld>
            <a:endParaRPr lang="tr-TR" noProof="0"/>
          </a:p>
        </p:txBody>
      </p:sp>
      <p:sp>
        <p:nvSpPr>
          <p:cNvPr id="5" name="Alt Bilgi Yer Tutucusu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tr-TR" noProof="0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tr-TR" noProof="0" smtClean="0"/>
              <a:t>‹#›</a:t>
            </a:fld>
            <a:endParaRPr lang="tr-TR" noProof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tr-TR" noProof="0"/>
              <a:t>Asıl başlık stilini düzenlemek için tıklayın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 rtlCol="0"/>
          <a:lstStyle/>
          <a:p>
            <a:pPr lvl="0" rtl="0"/>
            <a:r>
              <a:rPr lang="tr-TR" noProof="0"/>
              <a:t>Asıl metin stillerini düzenlemek için tıklayın</a:t>
            </a:r>
          </a:p>
          <a:p>
            <a:pPr lvl="1" rtl="0"/>
            <a:r>
              <a:rPr lang="tr-TR" noProof="0"/>
              <a:t>İkinci düzey</a:t>
            </a:r>
          </a:p>
          <a:p>
            <a:pPr lvl="2" rtl="0"/>
            <a:r>
              <a:rPr lang="tr-TR" noProof="0"/>
              <a:t>Üçüncü düzey</a:t>
            </a:r>
          </a:p>
          <a:p>
            <a:pPr lvl="3" rtl="0"/>
            <a:r>
              <a:rPr lang="tr-TR" noProof="0"/>
              <a:t>Dördüncü düzey</a:t>
            </a:r>
          </a:p>
          <a:p>
            <a:pPr lvl="4" rtl="0"/>
            <a:r>
              <a:rPr lang="tr-TR" noProof="0"/>
              <a:t>Beşinci düzey</a:t>
            </a:r>
          </a:p>
        </p:txBody>
      </p:sp>
      <p:sp>
        <p:nvSpPr>
          <p:cNvPr id="4" name="İçerik Yer Tutucusu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 rtlCol="0"/>
          <a:lstStyle/>
          <a:p>
            <a:pPr lvl="0" rtl="0"/>
            <a:r>
              <a:rPr lang="tr-TR" noProof="0"/>
              <a:t>Asıl metin stillerini düzenlemek için tıklayın</a:t>
            </a:r>
          </a:p>
          <a:p>
            <a:pPr lvl="1" rtl="0"/>
            <a:r>
              <a:rPr lang="tr-TR" noProof="0"/>
              <a:t>İkinci düzey</a:t>
            </a:r>
          </a:p>
          <a:p>
            <a:pPr lvl="2" rtl="0"/>
            <a:r>
              <a:rPr lang="tr-TR" noProof="0"/>
              <a:t>Üçüncü düzey</a:t>
            </a:r>
          </a:p>
          <a:p>
            <a:pPr lvl="3" rtl="0"/>
            <a:r>
              <a:rPr lang="tr-TR" noProof="0"/>
              <a:t>Dördüncü düzey</a:t>
            </a:r>
          </a:p>
          <a:p>
            <a:pPr lvl="4" rtl="0"/>
            <a:r>
              <a:rPr lang="tr-TR" noProof="0"/>
              <a:t>Beşinci düzey</a:t>
            </a:r>
          </a:p>
        </p:txBody>
      </p:sp>
      <p:sp>
        <p:nvSpPr>
          <p:cNvPr id="5" name="Tarih Yer Tutucusu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0001736-9CEA-4CE8-8C8F-79D2418B1B3E}" type="datetime1">
              <a:rPr lang="tr-TR" noProof="0" smtClean="0"/>
              <a:t>25.05.2025</a:t>
            </a:fld>
            <a:endParaRPr lang="tr-TR" noProof="0"/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tr-TR" noProof="0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tr-TR" noProof="0" smtClean="0"/>
              <a:t>‹#›</a:t>
            </a:fld>
            <a:endParaRPr lang="tr-TR" noProof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 rtlCol="0"/>
          <a:lstStyle/>
          <a:p>
            <a:pPr rtl="0"/>
            <a:r>
              <a:rPr lang="tr-TR" noProof="0"/>
              <a:t>Asıl başlık stilini düzenlemek için tıklayın</a:t>
            </a:r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rtlCol="0"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tr-TR" noProof="0"/>
              <a:t>Asıl metin stillerini düzenlemek için tıklayın</a:t>
            </a:r>
          </a:p>
        </p:txBody>
      </p:sp>
      <p:sp>
        <p:nvSpPr>
          <p:cNvPr id="4" name="İçerik Yer Tutucusu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 rtlCol="0"/>
          <a:lstStyle/>
          <a:p>
            <a:pPr lvl="0" rtl="0"/>
            <a:r>
              <a:rPr lang="tr-TR" noProof="0"/>
              <a:t>Asıl metin stillerini düzenlemek için tıklayın</a:t>
            </a:r>
          </a:p>
          <a:p>
            <a:pPr lvl="1" rtl="0"/>
            <a:r>
              <a:rPr lang="tr-TR" noProof="0"/>
              <a:t>İkinci düzey</a:t>
            </a:r>
          </a:p>
          <a:p>
            <a:pPr lvl="2" rtl="0"/>
            <a:r>
              <a:rPr lang="tr-TR" noProof="0"/>
              <a:t>Üçüncü düzey</a:t>
            </a:r>
          </a:p>
          <a:p>
            <a:pPr lvl="3" rtl="0"/>
            <a:r>
              <a:rPr lang="tr-TR" noProof="0"/>
              <a:t>Dördüncü düzey</a:t>
            </a:r>
          </a:p>
          <a:p>
            <a:pPr lvl="4" rtl="0"/>
            <a:r>
              <a:rPr lang="tr-TR" noProof="0"/>
              <a:t>Beşinci düzey</a:t>
            </a:r>
          </a:p>
        </p:txBody>
      </p:sp>
      <p:sp>
        <p:nvSpPr>
          <p:cNvPr id="5" name="Metin Yer Tutucusu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rtlCol="0"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tr-TR" noProof="0"/>
              <a:t>Asıl metin stillerini düzenlemek için tıklayın</a:t>
            </a:r>
          </a:p>
        </p:txBody>
      </p:sp>
      <p:sp>
        <p:nvSpPr>
          <p:cNvPr id="6" name="İçerik Yer Tutucusu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 rtlCol="0"/>
          <a:lstStyle/>
          <a:p>
            <a:pPr lvl="0" rtl="0"/>
            <a:r>
              <a:rPr lang="tr-TR" noProof="0"/>
              <a:t>Asıl metin stillerini düzenlemek için tıklayın</a:t>
            </a:r>
          </a:p>
          <a:p>
            <a:pPr lvl="1" rtl="0"/>
            <a:r>
              <a:rPr lang="tr-TR" noProof="0"/>
              <a:t>İkinci düzey</a:t>
            </a:r>
          </a:p>
          <a:p>
            <a:pPr lvl="2" rtl="0"/>
            <a:r>
              <a:rPr lang="tr-TR" noProof="0"/>
              <a:t>Üçüncü düzey</a:t>
            </a:r>
          </a:p>
          <a:p>
            <a:pPr lvl="3" rtl="0"/>
            <a:r>
              <a:rPr lang="tr-TR" noProof="0"/>
              <a:t>Dördüncü düzey</a:t>
            </a:r>
          </a:p>
          <a:p>
            <a:pPr lvl="4" rtl="0"/>
            <a:r>
              <a:rPr lang="tr-TR" noProof="0"/>
              <a:t>Beşinci düzey</a:t>
            </a:r>
          </a:p>
        </p:txBody>
      </p:sp>
      <p:sp>
        <p:nvSpPr>
          <p:cNvPr id="7" name="Tarih Yer Tutucusu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D50F847-45CC-4A40-BA7F-C85673189A49}" type="datetime1">
              <a:rPr lang="tr-TR" noProof="0" smtClean="0"/>
              <a:t>25.05.2025</a:t>
            </a:fld>
            <a:endParaRPr lang="tr-TR" noProof="0"/>
          </a:p>
        </p:txBody>
      </p:sp>
      <p:sp>
        <p:nvSpPr>
          <p:cNvPr id="8" name="Alt Bilgi Yer Tutucusu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tr-TR" noProof="0"/>
          </a:p>
        </p:txBody>
      </p:sp>
      <p:sp>
        <p:nvSpPr>
          <p:cNvPr id="9" name="Slayt Numarası Yer Tutucusu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tr-TR" noProof="0" smtClean="0"/>
              <a:t>‹#›</a:t>
            </a:fld>
            <a:endParaRPr lang="tr-TR" noProof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tr-TR" noProof="0"/>
              <a:t>Asıl başlık stilini düzenlemek için tıklayın</a:t>
            </a:r>
          </a:p>
        </p:txBody>
      </p:sp>
      <p:sp>
        <p:nvSpPr>
          <p:cNvPr id="3" name="Tarih Yer Tutucusu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62421D1-96E7-4B15-92D8-FD28B37AB884}" type="datetime1">
              <a:rPr lang="tr-TR" noProof="0" smtClean="0"/>
              <a:t>25.05.2025</a:t>
            </a:fld>
            <a:endParaRPr lang="tr-TR" noProof="0"/>
          </a:p>
        </p:txBody>
      </p:sp>
      <p:sp>
        <p:nvSpPr>
          <p:cNvPr id="4" name="Alt Bilgi Yer Tutucusu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tr-TR" noProof="0"/>
          </a:p>
        </p:txBody>
      </p:sp>
      <p:sp>
        <p:nvSpPr>
          <p:cNvPr id="5" name="Slayt Numarası Yer Tutucusu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tr-TR" noProof="0" smtClean="0"/>
              <a:t>‹#›</a:t>
            </a:fld>
            <a:endParaRPr lang="tr-TR" noProof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rih Yer Tutucusu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C96D0C7-B591-4AF2-B9EE-86040A2DE8EF}" type="datetime1">
              <a:rPr lang="tr-TR" noProof="0" smtClean="0"/>
              <a:t>25.05.2025</a:t>
            </a:fld>
            <a:endParaRPr lang="tr-TR" noProof="0"/>
          </a:p>
        </p:txBody>
      </p:sp>
      <p:sp>
        <p:nvSpPr>
          <p:cNvPr id="3" name="Alt Bilgi Yer Tutucusu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tr-TR" noProof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tr-TR" noProof="0" smtClean="0"/>
              <a:t>‹#›</a:t>
            </a:fld>
            <a:endParaRPr lang="tr-TR" noProof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Resim Yazı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tr-TR" noProof="0"/>
              <a:t>Asıl başlık stilini düzenlemek için tıklayın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rtlCol="0" anchor="ctr"/>
          <a:lstStyle/>
          <a:p>
            <a:pPr lvl="0" rtl="0"/>
            <a:r>
              <a:rPr lang="tr-TR" noProof="0"/>
              <a:t>Asıl metin stillerini düzenlemek için tıklayın</a:t>
            </a:r>
          </a:p>
          <a:p>
            <a:pPr lvl="1" rtl="0"/>
            <a:r>
              <a:rPr lang="tr-TR" noProof="0"/>
              <a:t>İkinci düzey</a:t>
            </a:r>
          </a:p>
          <a:p>
            <a:pPr lvl="2" rtl="0"/>
            <a:r>
              <a:rPr lang="tr-TR" noProof="0"/>
              <a:t>Üçüncü düzey</a:t>
            </a:r>
          </a:p>
          <a:p>
            <a:pPr lvl="3" rtl="0"/>
            <a:r>
              <a:rPr lang="tr-TR" noProof="0"/>
              <a:t>Dördüncü düzey</a:t>
            </a:r>
          </a:p>
          <a:p>
            <a:pPr lvl="4" rtl="0"/>
            <a:r>
              <a:rPr lang="tr-TR" noProof="0"/>
              <a:t>Beşinci düzey</a:t>
            </a:r>
          </a:p>
        </p:txBody>
      </p:sp>
      <p:sp>
        <p:nvSpPr>
          <p:cNvPr id="4" name="Metin Yer Tutucusu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tr-TR" noProof="0"/>
              <a:t>Asıl metin stillerini düzenlemek için tıklayın</a:t>
            </a:r>
          </a:p>
        </p:txBody>
      </p:sp>
      <p:sp>
        <p:nvSpPr>
          <p:cNvPr id="5" name="Tarih Yer Tutucusu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2A17801-04EE-41F2-8B10-4F0050E8D385}" type="datetime1">
              <a:rPr lang="tr-TR" noProof="0" smtClean="0"/>
              <a:t>25.05.2025</a:t>
            </a:fld>
            <a:endParaRPr lang="tr-TR" noProof="0"/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tr-TR" noProof="0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tr-TR" noProof="0" smtClean="0"/>
              <a:t>‹#›</a:t>
            </a:fld>
            <a:endParaRPr lang="tr-TR" noProof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Resim Yazı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tr-TR" noProof="0"/>
              <a:t>Asıl başlık stilini düzenlemek için tıklayın</a:t>
            </a:r>
          </a:p>
        </p:txBody>
      </p:sp>
      <p:sp>
        <p:nvSpPr>
          <p:cNvPr id="3" name="Resim Yer Tutucusu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tr-TR" noProof="0"/>
              <a:t>Resim eklemek için simgeye tıklayın</a:t>
            </a:r>
          </a:p>
        </p:txBody>
      </p:sp>
      <p:sp>
        <p:nvSpPr>
          <p:cNvPr id="4" name="Metin Yer Tutucusu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tr-TR" noProof="0"/>
              <a:t>Asıl metin stillerini düzenlemek için tıklayın</a:t>
            </a:r>
          </a:p>
        </p:txBody>
      </p:sp>
      <p:sp>
        <p:nvSpPr>
          <p:cNvPr id="5" name="Tarih Yer Tutucusu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DCF4397-1153-45BC-8F91-A44322C57B95}" type="datetime1">
              <a:rPr lang="tr-TR" noProof="0" smtClean="0"/>
              <a:t>25.05.2025</a:t>
            </a:fld>
            <a:endParaRPr lang="tr-TR" noProof="0"/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tr-TR" noProof="0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tr-TR" noProof="0" smtClean="0"/>
              <a:t>‹#›</a:t>
            </a:fld>
            <a:endParaRPr lang="tr-TR" noProof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Resim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Dikdörtgen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Serbest Biçi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Serbest Biçi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Serbest Biçi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Serbest Biçi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Serbest Biçi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Serbest Biçi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Serbest Biçi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Serbest Biçi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Serbest Biçi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Serbest Biçi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Satır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Serbest Biçi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Serbest Biçi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Serbest Biçi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Serbest Biçi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Dikdörtgen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Serbest Biçi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Serbest Biçi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Serbest Biçi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Serbest Biçi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Serbest Biçi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Serbest Biçi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Serbest Biçi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Serbest Biçi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Serbest Biçi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Serbest Biçi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Serbest Biçi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Serbest Biçi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Serbest Biçi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Serbest Biçi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Serbest Biçi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Serbest Biçi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Serbest Biçi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Serbest Biçi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Serbest Biçi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Dikdörtgen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Başlık Yer Tutucusu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endParaRPr lang="tr-TR" noProof="0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tr-TR" noProof="0"/>
              <a:t>Asıl metin stillerini düzenlemek için tıklayın</a:t>
            </a:r>
          </a:p>
          <a:p>
            <a:pPr lvl="1" rtl="0"/>
            <a:r>
              <a:rPr lang="tr-TR" noProof="0"/>
              <a:t>İkinci düzey</a:t>
            </a:r>
          </a:p>
          <a:p>
            <a:pPr lvl="2" rtl="0"/>
            <a:r>
              <a:rPr lang="tr-TR" noProof="0"/>
              <a:t>Üçüncü düzey</a:t>
            </a:r>
          </a:p>
          <a:p>
            <a:pPr lvl="3" rtl="0"/>
            <a:r>
              <a:rPr lang="tr-TR" noProof="0"/>
              <a:t>Dördüncü düzey</a:t>
            </a:r>
          </a:p>
          <a:p>
            <a:pPr lvl="4" rtl="0"/>
            <a:r>
              <a:rPr lang="tr-TR" noProof="0"/>
              <a:t>Beşinci düzey</a:t>
            </a:r>
          </a:p>
        </p:txBody>
      </p:sp>
      <p:sp>
        <p:nvSpPr>
          <p:cNvPr id="4" name="Tarih Yer Tutucusu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fld id="{C2AE4FE9-9576-447E-91A2-700AE0ACE4B9}" type="datetime1">
              <a:rPr lang="tr-TR" noProof="0" smtClean="0"/>
              <a:t>25.05.2025</a:t>
            </a:fld>
            <a:endParaRPr lang="tr-TR" noProof="0" dirty="0"/>
          </a:p>
        </p:txBody>
      </p:sp>
      <p:sp>
        <p:nvSpPr>
          <p:cNvPr id="5" name="Alt Bilgi Yer Tutucusu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endParaRPr lang="tr-TR" noProof="0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fld id="{6D22F896-40B5-4ADD-8801-0D06FADFA095}" type="slidenum">
              <a:rPr lang="tr-TR" noProof="0" smtClean="0"/>
              <a:pPr/>
              <a:t>‹#›</a:t>
            </a:fld>
            <a:endParaRPr lang="tr-TR" noProof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Calibri" panose="020F050202020403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up 76">
            <a:extLst>
              <a:ext uri="{FF2B5EF4-FFF2-40B4-BE49-F238E27FC236}">
                <a16:creationId xmlns:a16="http://schemas.microsoft.com/office/drawing/2014/main" id="{AD579530-1077-46B3-BD5C-81BB270A1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8" name="Dikdörtgen 77">
              <a:extLst>
                <a:ext uri="{FF2B5EF4-FFF2-40B4-BE49-F238E27FC236}">
                  <a16:creationId xmlns:a16="http://schemas.microsoft.com/office/drawing/2014/main" id="{ACBB106A-B366-4349-B59F-E8FBDADD82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tr-TR" noProof="1">
                <a:latin typeface="Calibri" panose="020F0502020204030204" pitchFamily="34" charset="0"/>
              </a:endParaRPr>
            </a:p>
          </p:txBody>
        </p:sp>
        <p:pic>
          <p:nvPicPr>
            <p:cNvPr id="79" name="Resim 2">
              <a:extLst>
                <a:ext uri="{FF2B5EF4-FFF2-40B4-BE49-F238E27FC236}">
                  <a16:creationId xmlns:a16="http://schemas.microsoft.com/office/drawing/2014/main" id="{113FC03B-24E4-4A3F-9626-CC7F6356BC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6="http://schemas.microsoft.com/office/drawing/2014/main"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Resim 4" descr="bir devre kartının yakından görüntüsü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30000"/>
          </a:blip>
          <a:srcRect t="6504" b="9202"/>
          <a:stretch/>
        </p:blipFill>
        <p:spPr>
          <a:xfrm>
            <a:off x="9707" y="121976"/>
            <a:ext cx="12188389" cy="6857990"/>
          </a:xfrm>
          <a:prstGeom prst="rect">
            <a:avLst/>
          </a:prstGeom>
        </p:spPr>
      </p:pic>
      <p:grpSp>
        <p:nvGrpSpPr>
          <p:cNvPr id="81" name="Grup 80">
            <a:extLst>
              <a:ext uri="{FF2B5EF4-FFF2-40B4-BE49-F238E27FC236}">
                <a16:creationId xmlns:a16="http://schemas.microsoft.com/office/drawing/2014/main" id="{83F79A5F-63B5-4802-B39B-BF0F89DDDA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82" name="Yuvarlatılmış Çapraz Köşeli Dikdörtgen 7">
              <a:extLst>
                <a:ext uri="{FF2B5EF4-FFF2-40B4-BE49-F238E27FC236}">
                  <a16:creationId xmlns:a16="http://schemas.microsoft.com/office/drawing/2014/main" id="{00D14BF7-A799-4EDA-8C19-CED0B8EC5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tr-TR" noProof="1">
                <a:latin typeface="Calibri" panose="020F0502020204030204" pitchFamily="34" charset="0"/>
              </a:endParaRPr>
            </a:p>
          </p:txBody>
        </p:sp>
        <p:grpSp>
          <p:nvGrpSpPr>
            <p:cNvPr id="83" name="Grup 82">
              <a:extLst>
                <a:ext uri="{FF2B5EF4-FFF2-40B4-BE49-F238E27FC236}">
                  <a16:creationId xmlns:a16="http://schemas.microsoft.com/office/drawing/2014/main" id="{AF292344-73C8-4E53-85C0-8CDB23EB53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84" name="Serbest Biçim 32">
                <a:extLst>
                  <a:ext uri="{FF2B5EF4-FFF2-40B4-BE49-F238E27FC236}">
                    <a16:creationId xmlns:a16="http://schemas.microsoft.com/office/drawing/2014/main" id="{4781E776-A0A7-4FB6-958B-8389BBA569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tr-TR"/>
              </a:p>
            </p:txBody>
          </p:sp>
          <p:sp>
            <p:nvSpPr>
              <p:cNvPr id="85" name="Serbest Biçim 33">
                <a:extLst>
                  <a:ext uri="{FF2B5EF4-FFF2-40B4-BE49-F238E27FC236}">
                    <a16:creationId xmlns:a16="http://schemas.microsoft.com/office/drawing/2014/main" id="{0F004D56-F177-45BC-8965-B72DB88A08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tr-TR"/>
              </a:p>
            </p:txBody>
          </p:sp>
          <p:sp>
            <p:nvSpPr>
              <p:cNvPr id="86" name="Serbest Biçim 34">
                <a:extLst>
                  <a:ext uri="{FF2B5EF4-FFF2-40B4-BE49-F238E27FC236}">
                    <a16:creationId xmlns:a16="http://schemas.microsoft.com/office/drawing/2014/main" id="{5F2F1F83-817B-4678-B0AE-8FFDC49FC8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tr-TR"/>
              </a:p>
            </p:txBody>
          </p:sp>
          <p:sp>
            <p:nvSpPr>
              <p:cNvPr id="87" name="Serbest Biçim 37">
                <a:extLst>
                  <a:ext uri="{FF2B5EF4-FFF2-40B4-BE49-F238E27FC236}">
                    <a16:creationId xmlns:a16="http://schemas.microsoft.com/office/drawing/2014/main" id="{F908EB47-32F4-4E82-BF56-FD25BB0747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tr-TR"/>
              </a:p>
            </p:txBody>
          </p:sp>
          <p:sp>
            <p:nvSpPr>
              <p:cNvPr id="88" name="Serbest Biçim 35">
                <a:extLst>
                  <a:ext uri="{FF2B5EF4-FFF2-40B4-BE49-F238E27FC236}">
                    <a16:creationId xmlns:a16="http://schemas.microsoft.com/office/drawing/2014/main" id="{0966000D-B975-4E8A-9BF2-EACF216405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tr-TR"/>
              </a:p>
            </p:txBody>
          </p:sp>
          <p:sp>
            <p:nvSpPr>
              <p:cNvPr id="89" name="Serbest Biçim 36">
                <a:extLst>
                  <a:ext uri="{FF2B5EF4-FFF2-40B4-BE49-F238E27FC236}">
                    <a16:creationId xmlns:a16="http://schemas.microsoft.com/office/drawing/2014/main" id="{A9554499-6796-4AEE-B012-34A5B9A585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tr-TR"/>
              </a:p>
            </p:txBody>
          </p:sp>
          <p:sp>
            <p:nvSpPr>
              <p:cNvPr id="90" name="Serbest Biçim 38">
                <a:extLst>
                  <a:ext uri="{FF2B5EF4-FFF2-40B4-BE49-F238E27FC236}">
                    <a16:creationId xmlns:a16="http://schemas.microsoft.com/office/drawing/2014/main" id="{9DD40864-34BD-491F-B591-180E7B32C1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tr-TR"/>
              </a:p>
            </p:txBody>
          </p:sp>
          <p:sp>
            <p:nvSpPr>
              <p:cNvPr id="91" name="Serbest Form 39">
                <a:extLst>
                  <a:ext uri="{FF2B5EF4-FFF2-40B4-BE49-F238E27FC236}">
                    <a16:creationId xmlns:a16="http://schemas.microsoft.com/office/drawing/2014/main" id="{2623F54C-4373-4D30-90DB-3129BDDF54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tr-TR"/>
              </a:p>
            </p:txBody>
          </p:sp>
          <p:sp>
            <p:nvSpPr>
              <p:cNvPr id="92" name="Serbest Biçim 40">
                <a:extLst>
                  <a:ext uri="{FF2B5EF4-FFF2-40B4-BE49-F238E27FC236}">
                    <a16:creationId xmlns:a16="http://schemas.microsoft.com/office/drawing/2014/main" id="{1FF42884-D4B2-462F-9FA7-4FA8925322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tr-TR"/>
              </a:p>
            </p:txBody>
          </p:sp>
          <p:sp>
            <p:nvSpPr>
              <p:cNvPr id="93" name="Dikdörtgen 41">
                <a:extLst>
                  <a:ext uri="{FF2B5EF4-FFF2-40B4-BE49-F238E27FC236}">
                    <a16:creationId xmlns:a16="http://schemas.microsoft.com/office/drawing/2014/main" id="{27F4D4BA-37F5-4D54-BDFF-733F621D5D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tr-TR"/>
              </a:p>
            </p:txBody>
          </p:sp>
          <p:sp>
            <p:nvSpPr>
              <p:cNvPr id="94" name="Serbest Biçim 32">
                <a:extLst>
                  <a:ext uri="{FF2B5EF4-FFF2-40B4-BE49-F238E27FC236}">
                    <a16:creationId xmlns:a16="http://schemas.microsoft.com/office/drawing/2014/main" id="{29E4A0E5-0441-4563-A947-12A5781105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tr-TR"/>
              </a:p>
            </p:txBody>
          </p:sp>
          <p:sp>
            <p:nvSpPr>
              <p:cNvPr id="95" name="Serbest Biçim 33">
                <a:extLst>
                  <a:ext uri="{FF2B5EF4-FFF2-40B4-BE49-F238E27FC236}">
                    <a16:creationId xmlns:a16="http://schemas.microsoft.com/office/drawing/2014/main" id="{4A8D89B4-AD1B-410A-870B-1042E075A0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tr-TR"/>
              </a:p>
            </p:txBody>
          </p:sp>
          <p:sp>
            <p:nvSpPr>
              <p:cNvPr id="96" name="Serbest Biçim 34">
                <a:extLst>
                  <a:ext uri="{FF2B5EF4-FFF2-40B4-BE49-F238E27FC236}">
                    <a16:creationId xmlns:a16="http://schemas.microsoft.com/office/drawing/2014/main" id="{DFC54570-9F45-44E6-AC94-4B3192D44B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tr-TR"/>
              </a:p>
            </p:txBody>
          </p:sp>
          <p:sp>
            <p:nvSpPr>
              <p:cNvPr id="97" name="Serbest Biçim 37">
                <a:extLst>
                  <a:ext uri="{FF2B5EF4-FFF2-40B4-BE49-F238E27FC236}">
                    <a16:creationId xmlns:a16="http://schemas.microsoft.com/office/drawing/2014/main" id="{A976F76C-4BBB-4CD4-9270-5E4E8802BF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tr-TR"/>
              </a:p>
            </p:txBody>
          </p:sp>
          <p:sp>
            <p:nvSpPr>
              <p:cNvPr id="98" name="Serbest Biçim 35">
                <a:extLst>
                  <a:ext uri="{FF2B5EF4-FFF2-40B4-BE49-F238E27FC236}">
                    <a16:creationId xmlns:a16="http://schemas.microsoft.com/office/drawing/2014/main" id="{06081E5F-35E2-4E9E-A0DA-9E2F769C4C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tr-TR"/>
              </a:p>
            </p:txBody>
          </p:sp>
          <p:sp>
            <p:nvSpPr>
              <p:cNvPr id="99" name="Serbest Biçim 36">
                <a:extLst>
                  <a:ext uri="{FF2B5EF4-FFF2-40B4-BE49-F238E27FC236}">
                    <a16:creationId xmlns:a16="http://schemas.microsoft.com/office/drawing/2014/main" id="{7B7B4F78-1391-433D-AAE5-0FA8B8EE18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tr-TR"/>
              </a:p>
            </p:txBody>
          </p:sp>
          <p:sp>
            <p:nvSpPr>
              <p:cNvPr id="100" name="Serbest Biçim 38">
                <a:extLst>
                  <a:ext uri="{FF2B5EF4-FFF2-40B4-BE49-F238E27FC236}">
                    <a16:creationId xmlns:a16="http://schemas.microsoft.com/office/drawing/2014/main" id="{EF63F42B-29ED-4285-99D1-5FA657DA92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tr-TR"/>
              </a:p>
            </p:txBody>
          </p:sp>
          <p:sp>
            <p:nvSpPr>
              <p:cNvPr id="101" name="Serbest Biçim 39">
                <a:extLst>
                  <a:ext uri="{FF2B5EF4-FFF2-40B4-BE49-F238E27FC236}">
                    <a16:creationId xmlns:a16="http://schemas.microsoft.com/office/drawing/2014/main" id="{EB7A6053-A7CF-4785-B396-6F70D6EBE9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tr-TR"/>
              </a:p>
            </p:txBody>
          </p:sp>
          <p:sp>
            <p:nvSpPr>
              <p:cNvPr id="102" name="Serbest Biçim 40">
                <a:extLst>
                  <a:ext uri="{FF2B5EF4-FFF2-40B4-BE49-F238E27FC236}">
                    <a16:creationId xmlns:a16="http://schemas.microsoft.com/office/drawing/2014/main" id="{E6337518-A10D-47A5-BD86-6D1F3FAF3C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tr-TR"/>
              </a:p>
            </p:txBody>
          </p:sp>
          <p:sp>
            <p:nvSpPr>
              <p:cNvPr id="103" name="Dikdörtgen 41">
                <a:extLst>
                  <a:ext uri="{FF2B5EF4-FFF2-40B4-BE49-F238E27FC236}">
                    <a16:creationId xmlns:a16="http://schemas.microsoft.com/office/drawing/2014/main" id="{7591C37F-6498-4992-992D-D413A84752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tr-TR"/>
              </a:p>
            </p:txBody>
          </p:sp>
        </p:grpSp>
      </p:grpSp>
      <p:sp>
        <p:nvSpPr>
          <p:cNvPr id="2" name="Başlık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151738"/>
          </a:xfrm>
        </p:spPr>
        <p:txBody>
          <a:bodyPr rtlCol="0">
            <a:normAutofit fontScale="90000"/>
          </a:bodyPr>
          <a:lstStyle/>
          <a:p>
            <a:pPr algn="ctr" rtl="0"/>
            <a:r>
              <a:rPr lang="tr-TR" noProof="1"/>
              <a:t>Akıllı şapka uygulaması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602038"/>
            <a:ext cx="6857999" cy="953029"/>
          </a:xfrm>
        </p:spPr>
        <p:txBody>
          <a:bodyPr rtlCol="0">
            <a:normAutofit/>
          </a:bodyPr>
          <a:lstStyle/>
          <a:p>
            <a:pPr algn="ctr" rtl="0"/>
            <a:r>
              <a:rPr lang="tr-TR" noProof="1"/>
              <a:t>220601018-duygu aslan</a:t>
            </a:r>
          </a:p>
          <a:p>
            <a:pPr algn="ctr" rtl="0"/>
            <a:r>
              <a:rPr lang="tr-TR" noProof="1"/>
              <a:t>220601025-didem bilek</a:t>
            </a:r>
          </a:p>
        </p:txBody>
      </p:sp>
    </p:spTree>
    <p:extLst>
      <p:ext uri="{BB962C8B-B14F-4D97-AF65-F5344CB8AC3E}">
        <p14:creationId xmlns:p14="http://schemas.microsoft.com/office/powerpoint/2010/main" val="13371922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24B793-48FB-0D7B-4276-7C688341E3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7CD7EB3E-BF69-BF19-8309-9D456F2E3F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905482"/>
          </a:xfrm>
        </p:spPr>
        <p:txBody>
          <a:bodyPr/>
          <a:lstStyle/>
          <a:p>
            <a:r>
              <a:rPr lang="tr-TR" dirty="0"/>
              <a:t>Tasarım görüntüleri</a:t>
            </a:r>
          </a:p>
        </p:txBody>
      </p:sp>
      <p:graphicFrame>
        <p:nvGraphicFramePr>
          <p:cNvPr id="4" name="İçerik Yer Tutucusu 3">
            <a:extLst>
              <a:ext uri="{FF2B5EF4-FFF2-40B4-BE49-F238E27FC236}">
                <a16:creationId xmlns:a16="http://schemas.microsoft.com/office/drawing/2014/main" id="{0AB1C5DD-8C31-95EE-FC5C-D75EA9BEC61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1355029"/>
              </p:ext>
            </p:extLst>
          </p:nvPr>
        </p:nvGraphicFramePr>
        <p:xfrm>
          <a:off x="827314" y="1248229"/>
          <a:ext cx="10682515" cy="50945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914342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EE2D3759-44B7-4693-4D95-9AD53DDF55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342746"/>
            <a:ext cx="9905998" cy="1478570"/>
          </a:xfrm>
        </p:spPr>
        <p:txBody>
          <a:bodyPr/>
          <a:lstStyle/>
          <a:p>
            <a:r>
              <a:rPr lang="tr-TR" b="1" dirty="0"/>
              <a:t>Geliştirme Önerileri / Gelecek Çalışmalar</a:t>
            </a:r>
            <a:br>
              <a:rPr lang="tr-TR" b="1" dirty="0"/>
            </a:br>
            <a:endParaRPr lang="tr-TR" dirty="0"/>
          </a:p>
        </p:txBody>
      </p:sp>
      <p:graphicFrame>
        <p:nvGraphicFramePr>
          <p:cNvPr id="5" name="Diyagram 4">
            <a:extLst>
              <a:ext uri="{FF2B5EF4-FFF2-40B4-BE49-F238E27FC236}">
                <a16:creationId xmlns:a16="http://schemas.microsoft.com/office/drawing/2014/main" id="{52C2658A-D55B-12ED-B2A0-15120E4BF8C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3920382"/>
              </p:ext>
            </p:extLst>
          </p:nvPr>
        </p:nvGraphicFramePr>
        <p:xfrm>
          <a:off x="1335314" y="1480457"/>
          <a:ext cx="9332686" cy="46578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790176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aşlık 6">
            <a:extLst>
              <a:ext uri="{FF2B5EF4-FFF2-40B4-BE49-F238E27FC236}">
                <a16:creationId xmlns:a16="http://schemas.microsoft.com/office/drawing/2014/main" id="{19A5FB2B-E8D2-91DE-8373-4842D310CA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8" name="Resim 7" descr="bir devre kartının yakından görüntüsü">
            <a:extLst>
              <a:ext uri="{FF2B5EF4-FFF2-40B4-BE49-F238E27FC236}">
                <a16:creationId xmlns:a16="http://schemas.microsoft.com/office/drawing/2014/main" id="{613E7413-CA55-8590-F106-22069B57D9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t="6504" b="9202"/>
          <a:stretch/>
        </p:blipFill>
        <p:spPr>
          <a:xfrm>
            <a:off x="3611" y="0"/>
            <a:ext cx="12188389" cy="6857990"/>
          </a:xfrm>
          <a:prstGeom prst="rect">
            <a:avLst/>
          </a:prstGeom>
        </p:spPr>
      </p:pic>
      <p:sp>
        <p:nvSpPr>
          <p:cNvPr id="9" name="Metin kutusu 8">
            <a:extLst>
              <a:ext uri="{FF2B5EF4-FFF2-40B4-BE49-F238E27FC236}">
                <a16:creationId xmlns:a16="http://schemas.microsoft.com/office/drawing/2014/main" id="{AD7F842F-F9F7-E1F3-976F-E8B308B2310C}"/>
              </a:ext>
            </a:extLst>
          </p:cNvPr>
          <p:cNvSpPr txBox="1"/>
          <p:nvPr/>
        </p:nvSpPr>
        <p:spPr>
          <a:xfrm>
            <a:off x="2249714" y="2874997"/>
            <a:ext cx="470513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6600" dirty="0"/>
              <a:t>TEŞEKKÜRLER</a:t>
            </a:r>
          </a:p>
        </p:txBody>
      </p:sp>
    </p:spTree>
    <p:extLst>
      <p:ext uri="{BB962C8B-B14F-4D97-AF65-F5344CB8AC3E}">
        <p14:creationId xmlns:p14="http://schemas.microsoft.com/office/powerpoint/2010/main" val="1679644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37728C79-71C2-439C-1CFC-6763A207A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Giriş – Problem Tanımı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0213A1F2-AF3B-4D47-10B1-0AE98FDC2E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6"/>
            <a:ext cx="9905999" cy="4133025"/>
          </a:xfrm>
        </p:spPr>
        <p:txBody>
          <a:bodyPr>
            <a:normAutofit fontScale="92500"/>
          </a:bodyPr>
          <a:lstStyle/>
          <a:p>
            <a:pPr>
              <a:buNone/>
            </a:pPr>
            <a:r>
              <a:rPr lang="tr-TR" dirty="0"/>
              <a:t>🟠 </a:t>
            </a:r>
            <a:r>
              <a:rPr lang="tr-TR" b="1" dirty="0"/>
              <a:t>Karşılaşılan Sorun:</a:t>
            </a:r>
            <a:endParaRPr lang="tr-TR" dirty="0"/>
          </a:p>
          <a:p>
            <a:pPr>
              <a:buFont typeface="Arial" panose="020B0604020202020204" pitchFamily="34" charset="0"/>
              <a:buChar char="•"/>
            </a:pPr>
            <a:r>
              <a:rPr lang="tr-TR" dirty="0"/>
              <a:t>Görme engelliler çevredeki engelleri fark etmekte zorlanır.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tr-TR" dirty="0"/>
              <a:t>Mevcut cihazlar çoğunlukla sadece </a:t>
            </a:r>
            <a:r>
              <a:rPr lang="tr-TR" b="1" dirty="0"/>
              <a:t>engelin varlığını</a:t>
            </a:r>
            <a:r>
              <a:rPr lang="tr-TR" dirty="0"/>
              <a:t> bildirir, </a:t>
            </a:r>
            <a:r>
              <a:rPr lang="tr-TR" b="1" dirty="0"/>
              <a:t>ne olduğunu belirtmez</a:t>
            </a:r>
            <a:r>
              <a:rPr lang="tr-TR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tr-TR" dirty="0"/>
              <a:t>Özellikle </a:t>
            </a:r>
            <a:r>
              <a:rPr lang="tr-TR" b="1" dirty="0"/>
              <a:t>baş hizasındaki engeller</a:t>
            </a:r>
            <a:r>
              <a:rPr lang="tr-TR" dirty="0"/>
              <a:t> (dal, tabela, çıkıntı) klasik bastonla algılanamaz.</a:t>
            </a:r>
          </a:p>
          <a:p>
            <a:pPr>
              <a:buNone/>
            </a:pPr>
            <a:r>
              <a:rPr lang="tr-TR" dirty="0"/>
              <a:t>🟢 </a:t>
            </a:r>
            <a:r>
              <a:rPr lang="tr-TR" b="1" dirty="0"/>
              <a:t>Neden Bu Proje?</a:t>
            </a:r>
            <a:endParaRPr lang="tr-TR" dirty="0"/>
          </a:p>
          <a:p>
            <a:pPr>
              <a:buFont typeface="Arial" panose="020B0604020202020204" pitchFamily="34" charset="0"/>
              <a:buChar char="•"/>
            </a:pPr>
            <a:r>
              <a:rPr lang="tr-TR" dirty="0"/>
              <a:t>Mevcut sistemler genelde </a:t>
            </a:r>
            <a:r>
              <a:rPr lang="tr-TR" b="1" dirty="0"/>
              <a:t>yer seviyesine</a:t>
            </a:r>
            <a:r>
              <a:rPr lang="tr-TR" dirty="0"/>
              <a:t> odaklı.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tr-TR" dirty="0"/>
              <a:t>Baş hizasında engel algılayan, </a:t>
            </a:r>
            <a:r>
              <a:rPr lang="tr-TR" b="1" dirty="0"/>
              <a:t>giyilebilir</a:t>
            </a:r>
            <a:r>
              <a:rPr lang="tr-TR" dirty="0"/>
              <a:t> ve </a:t>
            </a:r>
            <a:r>
              <a:rPr lang="tr-TR" b="1" dirty="0"/>
              <a:t>taşınabilir</a:t>
            </a:r>
            <a:r>
              <a:rPr lang="tr-TR" dirty="0"/>
              <a:t> bir çözüm ihtiyacı var.</a:t>
            </a:r>
          </a:p>
        </p:txBody>
      </p:sp>
    </p:spTree>
    <p:extLst>
      <p:ext uri="{BB962C8B-B14F-4D97-AF65-F5344CB8AC3E}">
        <p14:creationId xmlns:p14="http://schemas.microsoft.com/office/powerpoint/2010/main" val="9440931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 rtlCol="0" anchor="ctr">
            <a:normAutofit/>
          </a:bodyPr>
          <a:lstStyle/>
          <a:p>
            <a:pPr rtl="0"/>
            <a:r>
              <a:rPr lang="tr-TR"/>
              <a:t>Projenin amacı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 rtlCol="0">
            <a:normAutofit/>
          </a:bodyPr>
          <a:lstStyle/>
          <a:p>
            <a:pPr rtl="0">
              <a:lnSpc>
                <a:spcPct val="110000"/>
              </a:lnSpc>
            </a:pPr>
            <a:r>
              <a:rPr lang="tr-TR" sz="2200"/>
              <a:t>G</a:t>
            </a:r>
            <a:r>
              <a:rPr lang="tr-TR" sz="2200">
                <a:effectLst/>
              </a:rPr>
              <a:t>örme engelli bireylerin günlük yaşamlarında karşılarına çıkabilecek engelleri daha kolay fark etmelerine yardımcı olacak bir yardımcı teknoloji geliştirmektir.</a:t>
            </a:r>
          </a:p>
          <a:p>
            <a:pPr>
              <a:lnSpc>
                <a:spcPct val="110000"/>
              </a:lnSpc>
            </a:pPr>
            <a:r>
              <a:rPr lang="tr-TR" sz="2200" b="1"/>
              <a:t>A</a:t>
            </a:r>
            <a:r>
              <a:rPr lang="tr-TR" sz="2200" b="1">
                <a:effectLst/>
              </a:rPr>
              <a:t>kıllı şapka sistemi</a:t>
            </a:r>
            <a:r>
              <a:rPr lang="tr-TR" sz="2200">
                <a:effectLst/>
              </a:rPr>
              <a:t>, kullanıcının önündeki engelleri algılayarak sesli uyarılarla kullanıcıyı bilgilendirmektedir.</a:t>
            </a:r>
          </a:p>
          <a:p>
            <a:pPr rtl="0">
              <a:lnSpc>
                <a:spcPct val="110000"/>
              </a:lnSpc>
            </a:pPr>
            <a:endParaRPr lang="tr-TR" sz="2200"/>
          </a:p>
        </p:txBody>
      </p:sp>
      <p:pic>
        <p:nvPicPr>
          <p:cNvPr id="4" name="Resim 3" descr="bir devre kartının yakından görüntüsü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062" r="57" b="1"/>
          <a:stretch>
            <a:fillRect/>
          </a:stretch>
        </p:blipFill>
        <p:spPr>
          <a:xfrm>
            <a:off x="6172200" y="2249486"/>
            <a:ext cx="4875211" cy="354171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948493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İçerik Yer Tutucusu 9">
            <a:extLst>
              <a:ext uri="{FF2B5EF4-FFF2-40B4-BE49-F238E27FC236}">
                <a16:creationId xmlns:a16="http://schemas.microsoft.com/office/drawing/2014/main" id="{8267A1B8-E458-4CC9-9938-6DA6D5103B8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28219122"/>
              </p:ext>
            </p:extLst>
          </p:nvPr>
        </p:nvGraphicFramePr>
        <p:xfrm>
          <a:off x="1141413" y="1426526"/>
          <a:ext cx="5221288" cy="47170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Başlık 1">
            <a:extLst>
              <a:ext uri="{FF2B5EF4-FFF2-40B4-BE49-F238E27FC236}">
                <a16:creationId xmlns:a16="http://schemas.microsoft.com/office/drawing/2014/main" id="{73851FE5-86A4-4FA1-C874-A23BC3D4B0D3}"/>
              </a:ext>
            </a:extLst>
          </p:cNvPr>
          <p:cNvSpPr txBox="1">
            <a:spLocks/>
          </p:cNvSpPr>
          <p:nvPr/>
        </p:nvSpPr>
        <p:spPr>
          <a:xfrm>
            <a:off x="1141412" y="885218"/>
            <a:ext cx="9905998" cy="7911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r>
              <a:rPr lang="tr-TR" sz="2000" b="1" dirty="0"/>
              <a:t>Kullanılan Donanım Bileşenleri</a:t>
            </a:r>
            <a:br>
              <a:rPr lang="tr-TR" sz="2000" b="1" dirty="0"/>
            </a:br>
            <a:endParaRPr lang="tr-TR" sz="2000" dirty="0"/>
          </a:p>
        </p:txBody>
      </p:sp>
      <p:graphicFrame>
        <p:nvGraphicFramePr>
          <p:cNvPr id="9" name="Diyagram 8">
            <a:extLst>
              <a:ext uri="{FF2B5EF4-FFF2-40B4-BE49-F238E27FC236}">
                <a16:creationId xmlns:a16="http://schemas.microsoft.com/office/drawing/2014/main" id="{A2F2CDD4-EB2D-D396-FC73-C19175027B8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94830989"/>
              </p:ext>
            </p:extLst>
          </p:nvPr>
        </p:nvGraphicFramePr>
        <p:xfrm>
          <a:off x="6362701" y="1179576"/>
          <a:ext cx="5221288" cy="51755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22473006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27C63A1-9469-D90B-6D23-8C566A7ADA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7197" y="362503"/>
            <a:ext cx="9905998" cy="971931"/>
          </a:xfrm>
        </p:spPr>
        <p:txBody>
          <a:bodyPr>
            <a:normAutofit/>
          </a:bodyPr>
          <a:lstStyle/>
          <a:p>
            <a:r>
              <a:rPr lang="tr-TR" sz="2400" dirty="0"/>
              <a:t>Devre şeması</a:t>
            </a:r>
          </a:p>
        </p:txBody>
      </p:sp>
      <p:pic>
        <p:nvPicPr>
          <p:cNvPr id="4" name="İçerik Yer Tutucusu 3" descr="metin, elektronik donanım, elektronik mühendisliği, makine içeren bir resim&#10;&#10;Yapay zeka tarafından oluşturulan içerik yanlış olabilir.">
            <a:extLst>
              <a:ext uri="{FF2B5EF4-FFF2-40B4-BE49-F238E27FC236}">
                <a16:creationId xmlns:a16="http://schemas.microsoft.com/office/drawing/2014/main" id="{B9DAAF49-C355-AF88-188C-A22ADA3907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51" t="7058" r="14693" b="7149"/>
          <a:stretch/>
        </p:blipFill>
        <p:spPr bwMode="auto">
          <a:xfrm>
            <a:off x="937197" y="1316023"/>
            <a:ext cx="6258030" cy="4430868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Resim 5">
            <a:extLst>
              <a:ext uri="{FF2B5EF4-FFF2-40B4-BE49-F238E27FC236}">
                <a16:creationId xmlns:a16="http://schemas.microsoft.com/office/drawing/2014/main" id="{A6A1F981-AA40-7F77-4315-886C0719AC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9907" y="3590681"/>
            <a:ext cx="3879618" cy="1689935"/>
          </a:xfrm>
          <a:prstGeom prst="rect">
            <a:avLst/>
          </a:prstGeom>
        </p:spPr>
      </p:pic>
      <p:pic>
        <p:nvPicPr>
          <p:cNvPr id="8" name="Resim 7">
            <a:extLst>
              <a:ext uri="{FF2B5EF4-FFF2-40B4-BE49-F238E27FC236}">
                <a16:creationId xmlns:a16="http://schemas.microsoft.com/office/drawing/2014/main" id="{AD32A035-4D63-A0C1-614C-DBE0D7830F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40857" y="1334434"/>
            <a:ext cx="3965343" cy="1932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7618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Diyagram 8">
            <a:extLst>
              <a:ext uri="{FF2B5EF4-FFF2-40B4-BE49-F238E27FC236}">
                <a16:creationId xmlns:a16="http://schemas.microsoft.com/office/drawing/2014/main" id="{6961C6BE-61B0-E837-6DBD-0CCA6B2EAF7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45513413"/>
              </p:ext>
            </p:extLst>
          </p:nvPr>
        </p:nvGraphicFramePr>
        <p:xfrm>
          <a:off x="943428" y="560009"/>
          <a:ext cx="10305143" cy="60730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817202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7466D2-50DA-A540-8137-B4F6F0C66E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Diyagram 8">
            <a:extLst>
              <a:ext uri="{FF2B5EF4-FFF2-40B4-BE49-F238E27FC236}">
                <a16:creationId xmlns:a16="http://schemas.microsoft.com/office/drawing/2014/main" id="{EA74870F-0AE2-C027-C155-1A0108F1D3B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60624227"/>
              </p:ext>
            </p:extLst>
          </p:nvPr>
        </p:nvGraphicFramePr>
        <p:xfrm>
          <a:off x="943428" y="420914"/>
          <a:ext cx="10711543" cy="62121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41822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A0544BEC-07E5-14CF-314D-F1FADFEF7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1494972"/>
            <a:ext cx="9905998" cy="1478570"/>
          </a:xfrm>
        </p:spPr>
        <p:txBody>
          <a:bodyPr anchor="ctr">
            <a:normAutofit/>
          </a:bodyPr>
          <a:lstStyle/>
          <a:p>
            <a:r>
              <a:rPr lang="tr-TR" b="1" dirty="0"/>
              <a:t>Sistem Nasıl Çalışıyor?</a:t>
            </a:r>
            <a:br>
              <a:rPr lang="tr-TR" b="1" dirty="0"/>
            </a:br>
            <a:endParaRPr lang="en-US" dirty="0"/>
          </a:p>
        </p:txBody>
      </p:sp>
      <p:graphicFrame>
        <p:nvGraphicFramePr>
          <p:cNvPr id="9" name="Diyagram 8">
            <a:extLst>
              <a:ext uri="{FF2B5EF4-FFF2-40B4-BE49-F238E27FC236}">
                <a16:creationId xmlns:a16="http://schemas.microsoft.com/office/drawing/2014/main" id="{8D7E2F34-D857-1139-F4E1-E6D7F9787BD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21170158"/>
              </p:ext>
            </p:extLst>
          </p:nvPr>
        </p:nvGraphicFramePr>
        <p:xfrm>
          <a:off x="377371" y="1494972"/>
          <a:ext cx="11190515" cy="40785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923962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157573F-4C16-9248-D021-C6B1B1B020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905482"/>
          </a:xfrm>
        </p:spPr>
        <p:txBody>
          <a:bodyPr/>
          <a:lstStyle/>
          <a:p>
            <a:r>
              <a:rPr lang="tr-TR" dirty="0"/>
              <a:t>Tasarım görüntüleri</a:t>
            </a:r>
          </a:p>
        </p:txBody>
      </p:sp>
      <p:graphicFrame>
        <p:nvGraphicFramePr>
          <p:cNvPr id="4" name="İçerik Yer Tutucusu 3">
            <a:extLst>
              <a:ext uri="{FF2B5EF4-FFF2-40B4-BE49-F238E27FC236}">
                <a16:creationId xmlns:a16="http://schemas.microsoft.com/office/drawing/2014/main" id="{77EA2786-62CB-7EE5-761D-27C19210FBA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64932175"/>
              </p:ext>
            </p:extLst>
          </p:nvPr>
        </p:nvGraphicFramePr>
        <p:xfrm>
          <a:off x="725714" y="1524001"/>
          <a:ext cx="11059886" cy="49203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661205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evre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1967160_TF45165253.potx" id="{F8D3BE7C-2B07-4151-B3E8-4C2678016C3B}" vid="{098BA5B0-79BE-4BE7-A63E-B40C6CFC5786}"/>
    </a:ext>
  </a:extLst>
</a:theme>
</file>

<file path=ppt/theme/theme2.xml><?xml version="1.0" encoding="utf-8"?>
<a:theme xmlns:a="http://schemas.openxmlformats.org/drawingml/2006/main" name="Ofis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04C6BCC-A38B-4625-90E6-7D3BBA3909A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C41CBB0-BAA0-4983-8F2B-E10AF3358DA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E096F0E7-E7B5-406E-8E94-F0043B2AC7F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Devre tasarımı</Template>
  <TotalTime>120</TotalTime>
  <Words>463</Words>
  <Application>Microsoft Office PowerPoint</Application>
  <PresentationFormat>Geniş ekran</PresentationFormat>
  <Paragraphs>60</Paragraphs>
  <Slides>12</Slides>
  <Notes>3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2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12</vt:i4>
      </vt:variant>
    </vt:vector>
  </HeadingPairs>
  <TitlesOfParts>
    <vt:vector size="15" baseType="lpstr">
      <vt:lpstr>Arial</vt:lpstr>
      <vt:lpstr>Calibri</vt:lpstr>
      <vt:lpstr>Devre</vt:lpstr>
      <vt:lpstr>Akıllı şapka uygulaması</vt:lpstr>
      <vt:lpstr>Giriş – Problem Tanımı</vt:lpstr>
      <vt:lpstr>Projenin amacı</vt:lpstr>
      <vt:lpstr>PowerPoint Sunusu</vt:lpstr>
      <vt:lpstr>Devre şeması</vt:lpstr>
      <vt:lpstr>PowerPoint Sunusu</vt:lpstr>
      <vt:lpstr>PowerPoint Sunusu</vt:lpstr>
      <vt:lpstr>Sistem Nasıl Çalışıyor? </vt:lpstr>
      <vt:lpstr>Tasarım görüntüleri</vt:lpstr>
      <vt:lpstr>Tasarım görüntüleri</vt:lpstr>
      <vt:lpstr>Geliştirme Önerileri / Gelecek Çalışmalar </vt:lpstr>
      <vt:lpstr>PowerPoint Sunusu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Didem BİLEK</dc:creator>
  <cp:lastModifiedBy>Didem BİLEK</cp:lastModifiedBy>
  <cp:revision>1</cp:revision>
  <dcterms:created xsi:type="dcterms:W3CDTF">2025-05-25T18:01:10Z</dcterms:created>
  <dcterms:modified xsi:type="dcterms:W3CDTF">2025-05-25T20:01:30Z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